
<file path=[Content_Types].xml><?xml version="1.0" encoding="utf-8"?>
<Types xmlns="http://schemas.openxmlformats.org/package/2006/content-types">
  <Default Extension="png" ContentType="image/pn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tif" ContentType="image/t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  <p:sldMasterId id="2147483735" r:id="rId2"/>
  </p:sldMasterIdLst>
  <p:notesMasterIdLst>
    <p:notesMasterId r:id="rId64"/>
  </p:notesMasterIdLst>
  <p:sldIdLst>
    <p:sldId id="389" r:id="rId3"/>
    <p:sldId id="387" r:id="rId4"/>
    <p:sldId id="390" r:id="rId5"/>
    <p:sldId id="392" r:id="rId6"/>
    <p:sldId id="393" r:id="rId7"/>
    <p:sldId id="394" r:id="rId8"/>
    <p:sldId id="395" r:id="rId9"/>
    <p:sldId id="396" r:id="rId10"/>
    <p:sldId id="397" r:id="rId11"/>
    <p:sldId id="398" r:id="rId12"/>
    <p:sldId id="400" r:id="rId13"/>
    <p:sldId id="401" r:id="rId14"/>
    <p:sldId id="403" r:id="rId15"/>
    <p:sldId id="404" r:id="rId16"/>
    <p:sldId id="405" r:id="rId17"/>
    <p:sldId id="408" r:id="rId18"/>
    <p:sldId id="409" r:id="rId19"/>
    <p:sldId id="410" r:id="rId20"/>
    <p:sldId id="411" r:id="rId21"/>
    <p:sldId id="413" r:id="rId22"/>
    <p:sldId id="414" r:id="rId23"/>
    <p:sldId id="415" r:id="rId24"/>
    <p:sldId id="425" r:id="rId25"/>
    <p:sldId id="416" r:id="rId26"/>
    <p:sldId id="426" r:id="rId27"/>
    <p:sldId id="427" r:id="rId28"/>
    <p:sldId id="428" r:id="rId29"/>
    <p:sldId id="429" r:id="rId30"/>
    <p:sldId id="430" r:id="rId31"/>
    <p:sldId id="432" r:id="rId32"/>
    <p:sldId id="431" r:id="rId33"/>
    <p:sldId id="433" r:id="rId34"/>
    <p:sldId id="434" r:id="rId35"/>
    <p:sldId id="435" r:id="rId36"/>
    <p:sldId id="436" r:id="rId37"/>
    <p:sldId id="437" r:id="rId38"/>
    <p:sldId id="438" r:id="rId39"/>
    <p:sldId id="439" r:id="rId40"/>
    <p:sldId id="440" r:id="rId41"/>
    <p:sldId id="441" r:id="rId42"/>
    <p:sldId id="442" r:id="rId43"/>
    <p:sldId id="443" r:id="rId44"/>
    <p:sldId id="447" r:id="rId45"/>
    <p:sldId id="444" r:id="rId46"/>
    <p:sldId id="450" r:id="rId47"/>
    <p:sldId id="451" r:id="rId48"/>
    <p:sldId id="452" r:id="rId49"/>
    <p:sldId id="453" r:id="rId50"/>
    <p:sldId id="454" r:id="rId51"/>
    <p:sldId id="445" r:id="rId52"/>
    <p:sldId id="456" r:id="rId53"/>
    <p:sldId id="399" r:id="rId54"/>
    <p:sldId id="458" r:id="rId55"/>
    <p:sldId id="457" r:id="rId56"/>
    <p:sldId id="460" r:id="rId57"/>
    <p:sldId id="459" r:id="rId58"/>
    <p:sldId id="424" r:id="rId59"/>
    <p:sldId id="461" r:id="rId60"/>
    <p:sldId id="391" r:id="rId61"/>
    <p:sldId id="462" r:id="rId62"/>
    <p:sldId id="407" r:id="rId63"/>
  </p:sldIdLst>
  <p:sldSz cx="24382413" cy="13716000"/>
  <p:notesSz cx="6858000" cy="9144000"/>
  <p:defaultTextStyle>
    <a:defPPr>
      <a:defRPr lang="ru-RU"/>
    </a:defPPr>
    <a:lvl1pPr marL="0" algn="l" defTabSz="182868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43" algn="l" defTabSz="182868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686" algn="l" defTabSz="182868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029" algn="l" defTabSz="182868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371" algn="l" defTabSz="182868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714" algn="l" defTabSz="182868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057" algn="l" defTabSz="182868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400" algn="l" defTabSz="182868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743" algn="l" defTabSz="1828686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Презентация" id="{97071F00-80CE-4426-806C-9E03D65E08BC}">
          <p14:sldIdLst>
            <p14:sldId id="389"/>
            <p14:sldId id="387"/>
            <p14:sldId id="390"/>
            <p14:sldId id="392"/>
            <p14:sldId id="393"/>
            <p14:sldId id="394"/>
            <p14:sldId id="395"/>
            <p14:sldId id="396"/>
            <p14:sldId id="397"/>
            <p14:sldId id="398"/>
            <p14:sldId id="400"/>
            <p14:sldId id="401"/>
            <p14:sldId id="403"/>
            <p14:sldId id="404"/>
            <p14:sldId id="405"/>
            <p14:sldId id="408"/>
            <p14:sldId id="409"/>
            <p14:sldId id="410"/>
            <p14:sldId id="411"/>
            <p14:sldId id="413"/>
            <p14:sldId id="414"/>
            <p14:sldId id="415"/>
            <p14:sldId id="425"/>
            <p14:sldId id="416"/>
            <p14:sldId id="426"/>
            <p14:sldId id="427"/>
            <p14:sldId id="428"/>
            <p14:sldId id="429"/>
            <p14:sldId id="430"/>
            <p14:sldId id="432"/>
            <p14:sldId id="431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7"/>
            <p14:sldId id="444"/>
            <p14:sldId id="450"/>
            <p14:sldId id="451"/>
            <p14:sldId id="452"/>
            <p14:sldId id="453"/>
            <p14:sldId id="454"/>
            <p14:sldId id="445"/>
            <p14:sldId id="456"/>
            <p14:sldId id="399"/>
            <p14:sldId id="458"/>
            <p14:sldId id="457"/>
            <p14:sldId id="460"/>
            <p14:sldId id="459"/>
            <p14:sldId id="424"/>
            <p14:sldId id="461"/>
            <p14:sldId id="391"/>
            <p14:sldId id="462"/>
            <p14:sldId id="4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6003" userDrawn="1">
          <p15:clr>
            <a:srgbClr val="A4A3A4"/>
          </p15:clr>
        </p15:guide>
        <p15:guide id="2" pos="888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atalia Zhuravlova" initials="" lastIdx="10" clrIdx="0"/>
  <p:cmAuthor id="1" name="tat.gratcheva@live.com" initials="t" lastIdx="8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C3E0"/>
    <a:srgbClr val="FFCC00"/>
    <a:srgbClr val="FC6767"/>
    <a:srgbClr val="5BCD9D"/>
    <a:srgbClr val="9E64A9"/>
    <a:srgbClr val="CEC9C3"/>
    <a:srgbClr val="CFCAC4"/>
    <a:srgbClr val="F1F3F3"/>
    <a:srgbClr val="FFC000"/>
    <a:srgbClr val="B0A7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92" autoAdjust="0"/>
    <p:restoredTop sz="86320" autoAdjust="0"/>
  </p:normalViewPr>
  <p:slideViewPr>
    <p:cSldViewPr>
      <p:cViewPr varScale="1">
        <p:scale>
          <a:sx n="34" d="100"/>
          <a:sy n="34" d="100"/>
        </p:scale>
        <p:origin x="126" y="3690"/>
      </p:cViewPr>
      <p:guideLst>
        <p:guide orient="horz" pos="6003"/>
        <p:guide pos="8881"/>
      </p:guideLst>
    </p:cSldViewPr>
  </p:slideViewPr>
  <p:outlineViewPr>
    <p:cViewPr>
      <p:scale>
        <a:sx n="33" d="100"/>
        <a:sy n="33" d="100"/>
      </p:scale>
      <p:origin x="0" y="-1315"/>
    </p:cViewPr>
  </p:outlineViewPr>
  <p:notesTextViewPr>
    <p:cViewPr>
      <p:scale>
        <a:sx n="100" d="100"/>
        <a:sy n="100" d="100"/>
      </p:scale>
      <p:origin x="0" y="0"/>
    </p:cViewPr>
  </p:notesTextViewPr>
  <p:gridSpacing cx="381600" cy="3816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notesMaster" Target="notesMasters/notesMaster1.xml"/><Relationship Id="rId69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/Relationships>
</file>

<file path=ppt/media/image10.wmf>
</file>

<file path=ppt/media/image11.JPG>
</file>

<file path=ppt/media/image12.jpg>
</file>

<file path=ppt/media/image13.png>
</file>

<file path=ppt/media/image14.png>
</file>

<file path=ppt/media/image2.png>
</file>

<file path=ppt/media/image22.png>
</file>

<file path=ppt/media/image23.png>
</file>

<file path=ppt/media/image24.png>
</file>

<file path=ppt/media/image4.wmf>
</file>

<file path=ppt/media/image5.png>
</file>

<file path=ppt/media/image6.png>
</file>

<file path=ppt/media/image7.tif>
</file>

<file path=ppt/media/image8.t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8BA324-014D-41B7-8E83-ECE8F197A959}" type="datetimeFigureOut">
              <a:rPr lang="ru-RU" smtClean="0"/>
              <a:t>16.02.2017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397F6-5F69-4798-869B-9B0266F8F8F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5844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hyperlink" Target="https://patterns.yandex-team.ru/presentation/" TargetMode="External"/><Relationship Id="rId3" Type="http://schemas.openxmlformats.org/officeDocument/2006/relationships/image" Target="../media/image8.tif"/><Relationship Id="rId7" Type="http://schemas.openxmlformats.org/officeDocument/2006/relationships/hyperlink" Target="mailto:presentation@yandex-team.ru" TargetMode="External"/><Relationship Id="rId2" Type="http://schemas.openxmlformats.org/officeDocument/2006/relationships/image" Target="../media/image7.tif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yadi.sk/d/GPDyRyOPxejmK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s://wiki.yandex-team.ru/presentation/Kak-sdelat-krasivo/" TargetMode="External"/><Relationship Id="rId10" Type="http://schemas.openxmlformats.org/officeDocument/2006/relationships/hyperlink" Target="https://yadi.sk/d/YqwObUZxxesAJ" TargetMode="External"/><Relationship Id="rId4" Type="http://schemas.openxmlformats.org/officeDocument/2006/relationships/hyperlink" Target="mailto:http://www.istockphoto.com/ru" TargetMode="External"/><Relationship Id="rId9" Type="http://schemas.openxmlformats.org/officeDocument/2006/relationships/hyperlink" Target="https://yadi.sk/d/ZpB_978TwmoNY" TargetMode="Externa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8" Type="http://schemas.openxmlformats.org/officeDocument/2006/relationships/hyperlink" Target="https://patterns.yandex-team.ru/presentation/" TargetMode="External"/><Relationship Id="rId3" Type="http://schemas.openxmlformats.org/officeDocument/2006/relationships/image" Target="../media/image8.tif"/><Relationship Id="rId7" Type="http://schemas.openxmlformats.org/officeDocument/2006/relationships/hyperlink" Target="mailto:presentation@yandex-team.ru" TargetMode="External"/><Relationship Id="rId2" Type="http://schemas.openxmlformats.org/officeDocument/2006/relationships/image" Target="../media/image7.tif"/><Relationship Id="rId1" Type="http://schemas.openxmlformats.org/officeDocument/2006/relationships/slideMaster" Target="../slideMasters/slideMaster2.xml"/><Relationship Id="rId6" Type="http://schemas.openxmlformats.org/officeDocument/2006/relationships/hyperlink" Target="https://yadi.sk/d/GPDyRyOPxejmK" TargetMode="External"/><Relationship Id="rId5" Type="http://schemas.openxmlformats.org/officeDocument/2006/relationships/hyperlink" Target="https://yadi.sk/d/nOxB-svrxeoGr" TargetMode="External"/><Relationship Id="rId10" Type="http://schemas.openxmlformats.org/officeDocument/2006/relationships/image" Target="../media/image9.png"/><Relationship Id="rId4" Type="http://schemas.openxmlformats.org/officeDocument/2006/relationships/hyperlink" Target="mailto:http://www.istockphoto.com/ru" TargetMode="External"/><Relationship Id="rId9" Type="http://schemas.openxmlformats.org/officeDocument/2006/relationships/hyperlink" Target="https://yadi.sk/d/ZpB_978TwmoNY" TargetMode="Externa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Нулев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78261" y="5475250"/>
            <a:ext cx="6401726" cy="245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11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 anchor="t"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048000"/>
            <a:ext cx="10302875" cy="9158288"/>
          </a:xfrm>
        </p:spPr>
        <p:txBody>
          <a:bodyPr/>
          <a:lstStyle>
            <a:lvl1pPr marL="0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defRPr/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 baseline="0"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 baseline="0"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Ключевая мысль</a:t>
            </a:r>
          </a:p>
          <a:p>
            <a:pPr lvl="2"/>
            <a:r>
              <a:rPr lang="ru-RU" dirty="0" smtClean="0"/>
              <a:t>Маркированный список</a:t>
            </a:r>
          </a:p>
          <a:p>
            <a:pPr lvl="3"/>
            <a:r>
              <a:rPr lang="ru-RU" dirty="0" smtClean="0"/>
              <a:t>Нумерованный список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12954406" y="3047400"/>
            <a:ext cx="10302875" cy="9158288"/>
          </a:xfrm>
        </p:spPr>
        <p:txBody>
          <a:bodyPr/>
          <a:lstStyle>
            <a:lvl1pPr marL="0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defRPr/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 baseline="0"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 baseline="0"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Ключевая мысль</a:t>
            </a:r>
          </a:p>
          <a:p>
            <a:pPr lvl="2"/>
            <a:r>
              <a:rPr lang="ru-RU" dirty="0" smtClean="0"/>
              <a:t>Маркированный список</a:t>
            </a:r>
          </a:p>
          <a:p>
            <a:pPr lvl="3"/>
            <a:r>
              <a:rPr lang="ru-RU" dirty="0" smtClean="0"/>
              <a:t>Нумерованный список</a:t>
            </a:r>
          </a:p>
        </p:txBody>
      </p:sp>
    </p:spTree>
    <p:extLst>
      <p:ext uri="{BB962C8B-B14F-4D97-AF65-F5344CB8AC3E}">
        <p14:creationId xmlns:p14="http://schemas.microsoft.com/office/powerpoint/2010/main" val="12608746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178300" y="10674350"/>
            <a:ext cx="17148969" cy="1144588"/>
          </a:xfrm>
        </p:spPr>
        <p:txBody>
          <a:bodyPr tIns="165600" anchor="t"/>
          <a:lstStyle>
            <a:lvl1pPr marL="0" indent="0">
              <a:buNone/>
              <a:defRPr sz="4800">
                <a:solidFill>
                  <a:schemeClr val="bg1"/>
                </a:solidFill>
              </a:defRPr>
            </a:lvl1pPr>
            <a:lvl2pPr marL="914354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70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06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41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771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12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48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83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 smtClean="0"/>
              <a:t>Автор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3048000" y="3048000"/>
            <a:ext cx="18263741" cy="7250113"/>
          </a:xfrm>
        </p:spPr>
        <p:txBody>
          <a:bodyPr wrap="square" tIns="108000" rIns="468000"/>
          <a:lstStyle>
            <a:lvl1pPr marL="792000" indent="-1116000">
              <a:lnSpc>
                <a:spcPts val="140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ct val="104000"/>
              <a:buFont typeface="Arial" panose="020B0604020202020204" pitchFamily="34" charset="0"/>
              <a:buChar char="│"/>
              <a:defRPr sz="12000" b="0" baseline="0">
                <a:solidFill>
                  <a:schemeClr val="bg1"/>
                </a:solidFill>
                <a:latin typeface="Yandex Sans Text Light" panose="02000000000000000000" pitchFamily="2" charset="-52"/>
              </a:defRPr>
            </a:lvl1pPr>
            <a:lvl2pPr marL="432000" indent="-432000">
              <a:defRPr/>
            </a:lvl2pPr>
            <a:lvl3pPr marL="1008000" indent="-540000">
              <a:defRPr/>
            </a:lvl3pPr>
            <a:lvl4pPr marL="1008000" indent="-540000">
              <a:defRPr/>
            </a:lvl4pPr>
          </a:lstStyle>
          <a:p>
            <a:pPr lvl="0"/>
            <a:r>
              <a:rPr lang="ru-RU" dirty="0" smtClean="0"/>
              <a:t>Текст цитаты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008694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пиктограм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/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1505025" y="5463625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5"/>
          </p:nvPr>
        </p:nvSpPr>
        <p:spPr>
          <a:xfrm>
            <a:off x="1505025" y="8385810"/>
            <a:ext cx="3054275" cy="3814029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/>
          </p:nvPr>
        </p:nvSpPr>
        <p:spPr>
          <a:xfrm>
            <a:off x="6089374" y="8385810"/>
            <a:ext cx="3044826" cy="38191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4" name="Текст 9"/>
          <p:cNvSpPr>
            <a:spLocks noGrp="1"/>
          </p:cNvSpPr>
          <p:nvPr>
            <p:ph type="body" sz="quarter" idx="19"/>
          </p:nvPr>
        </p:nvSpPr>
        <p:spPr>
          <a:xfrm>
            <a:off x="10668407" y="8385810"/>
            <a:ext cx="3044825" cy="3819600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5" name="Рисунок 4"/>
          <p:cNvSpPr>
            <a:spLocks noGrp="1"/>
          </p:cNvSpPr>
          <p:nvPr>
            <p:ph type="pic" sz="quarter" idx="20" hasCustomPrompt="1"/>
          </p:nvPr>
        </p:nvSpPr>
        <p:spPr>
          <a:xfrm>
            <a:off x="6089396" y="5464800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6" name="Рисунок 4"/>
          <p:cNvSpPr>
            <a:spLocks noGrp="1"/>
          </p:cNvSpPr>
          <p:nvPr>
            <p:ph type="pic" sz="quarter" idx="21" hasCustomPrompt="1"/>
          </p:nvPr>
        </p:nvSpPr>
        <p:spPr>
          <a:xfrm>
            <a:off x="10668406" y="5464800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2" name="Текст 9"/>
          <p:cNvSpPr>
            <a:spLocks noGrp="1"/>
          </p:cNvSpPr>
          <p:nvPr>
            <p:ph type="body" sz="quarter" idx="22"/>
          </p:nvPr>
        </p:nvSpPr>
        <p:spPr>
          <a:xfrm>
            <a:off x="19820890" y="8385810"/>
            <a:ext cx="3044825" cy="3819524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3" name="Рисунок 4"/>
          <p:cNvSpPr>
            <a:spLocks noGrp="1"/>
          </p:cNvSpPr>
          <p:nvPr>
            <p:ph type="pic" sz="quarter" idx="23" hasCustomPrompt="1"/>
          </p:nvPr>
        </p:nvSpPr>
        <p:spPr>
          <a:xfrm>
            <a:off x="19820890" y="5464412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7" name="Текст 9"/>
          <p:cNvSpPr>
            <a:spLocks noGrp="1"/>
          </p:cNvSpPr>
          <p:nvPr>
            <p:ph type="body" sz="quarter" idx="24"/>
          </p:nvPr>
        </p:nvSpPr>
        <p:spPr>
          <a:xfrm>
            <a:off x="15247620" y="8385810"/>
            <a:ext cx="3044825" cy="3819525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8" name="Рисунок 4"/>
          <p:cNvSpPr>
            <a:spLocks noGrp="1"/>
          </p:cNvSpPr>
          <p:nvPr>
            <p:ph type="pic" sz="quarter" idx="25" hasCustomPrompt="1"/>
          </p:nvPr>
        </p:nvSpPr>
        <p:spPr>
          <a:xfrm>
            <a:off x="15247620" y="5464412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989809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пиктограмм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/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2655570" y="5463625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5"/>
          </p:nvPr>
        </p:nvSpPr>
        <p:spPr>
          <a:xfrm>
            <a:off x="2655570" y="8385810"/>
            <a:ext cx="3044825" cy="3814491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/>
          </p:nvPr>
        </p:nvSpPr>
        <p:spPr>
          <a:xfrm>
            <a:off x="7994650" y="8385810"/>
            <a:ext cx="3044826" cy="3819599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4" name="Текст 9"/>
          <p:cNvSpPr>
            <a:spLocks noGrp="1"/>
          </p:cNvSpPr>
          <p:nvPr>
            <p:ph type="body" sz="quarter" idx="19"/>
          </p:nvPr>
        </p:nvSpPr>
        <p:spPr>
          <a:xfrm>
            <a:off x="13338810" y="8385810"/>
            <a:ext cx="3045600" cy="381959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5" name="Рисунок 4"/>
          <p:cNvSpPr>
            <a:spLocks noGrp="1"/>
          </p:cNvSpPr>
          <p:nvPr>
            <p:ph type="pic" sz="quarter" idx="20" hasCustomPrompt="1"/>
          </p:nvPr>
        </p:nvSpPr>
        <p:spPr>
          <a:xfrm>
            <a:off x="8007350" y="5464800"/>
            <a:ext cx="3043644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6" name="Рисунок 4"/>
          <p:cNvSpPr>
            <a:spLocks noGrp="1"/>
          </p:cNvSpPr>
          <p:nvPr>
            <p:ph type="pic" sz="quarter" idx="21" hasCustomPrompt="1"/>
          </p:nvPr>
        </p:nvSpPr>
        <p:spPr>
          <a:xfrm>
            <a:off x="13338810" y="5464800"/>
            <a:ext cx="3045600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2" name="Текст 9"/>
          <p:cNvSpPr>
            <a:spLocks noGrp="1"/>
          </p:cNvSpPr>
          <p:nvPr>
            <p:ph type="body" sz="quarter" idx="22"/>
          </p:nvPr>
        </p:nvSpPr>
        <p:spPr>
          <a:xfrm>
            <a:off x="18681700" y="8385810"/>
            <a:ext cx="3044881" cy="381998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3" name="Рисунок 4"/>
          <p:cNvSpPr>
            <a:spLocks noGrp="1"/>
          </p:cNvSpPr>
          <p:nvPr>
            <p:ph type="pic" sz="quarter" idx="23" hasCustomPrompt="1"/>
          </p:nvPr>
        </p:nvSpPr>
        <p:spPr>
          <a:xfrm>
            <a:off x="18681700" y="5464412"/>
            <a:ext cx="3044882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44321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пиктограмм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/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4567181" y="5463625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5"/>
          </p:nvPr>
        </p:nvSpPr>
        <p:spPr>
          <a:xfrm>
            <a:off x="4567181" y="8385810"/>
            <a:ext cx="3044825" cy="38155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/>
          </p:nvPr>
        </p:nvSpPr>
        <p:spPr>
          <a:xfrm>
            <a:off x="10669270" y="8385810"/>
            <a:ext cx="3044826" cy="38191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4" name="Текст 9"/>
          <p:cNvSpPr>
            <a:spLocks noGrp="1"/>
          </p:cNvSpPr>
          <p:nvPr>
            <p:ph type="body" sz="quarter" idx="19"/>
          </p:nvPr>
        </p:nvSpPr>
        <p:spPr>
          <a:xfrm>
            <a:off x="16779240" y="8385810"/>
            <a:ext cx="3044825" cy="38191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5" name="Рисунок 4"/>
          <p:cNvSpPr>
            <a:spLocks noGrp="1"/>
          </p:cNvSpPr>
          <p:nvPr>
            <p:ph type="pic" sz="quarter" idx="20" hasCustomPrompt="1"/>
          </p:nvPr>
        </p:nvSpPr>
        <p:spPr>
          <a:xfrm>
            <a:off x="10669270" y="5464800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6" name="Рисунок 4"/>
          <p:cNvSpPr>
            <a:spLocks noGrp="1"/>
          </p:cNvSpPr>
          <p:nvPr>
            <p:ph type="pic" sz="quarter" idx="21" hasCustomPrompt="1"/>
          </p:nvPr>
        </p:nvSpPr>
        <p:spPr>
          <a:xfrm>
            <a:off x="16779240" y="5464800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07217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иктограмм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lIns="0"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2651206" y="5109797"/>
            <a:ext cx="3469311" cy="2891828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7612064" y="3041650"/>
            <a:ext cx="15644812" cy="8777288"/>
          </a:xfrm>
        </p:spPr>
        <p:txBody>
          <a:bodyPr/>
          <a:lstStyle>
            <a:lvl1pPr marL="0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defRPr/>
            </a:lvl1pPr>
            <a:lvl2pPr marL="0" marR="0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tabLst/>
              <a:defRPr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Образец текста</a:t>
            </a: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lang="ru-RU" dirty="0" smtClean="0"/>
              <a:t>Ключевая мысль</a:t>
            </a:r>
          </a:p>
          <a:p>
            <a:pPr lvl="2"/>
            <a:r>
              <a:rPr lang="ru-RU" dirty="0" smtClean="0"/>
              <a:t>Маркированный список</a:t>
            </a:r>
          </a:p>
          <a:p>
            <a:pPr lvl="3"/>
            <a:r>
              <a:rPr lang="ru-RU" dirty="0" smtClean="0"/>
              <a:t>Нумерованный список</a:t>
            </a:r>
          </a:p>
        </p:txBody>
      </p:sp>
    </p:spTree>
    <p:extLst>
      <p:ext uri="{BB962C8B-B14F-4D97-AF65-F5344CB8AC3E}">
        <p14:creationId xmlns:p14="http://schemas.microsoft.com/office/powerpoint/2010/main" val="1716363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/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1506220" y="4186799"/>
            <a:ext cx="6105525" cy="4960874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5"/>
          </p:nvPr>
        </p:nvSpPr>
        <p:spPr>
          <a:xfrm>
            <a:off x="1506220" y="9530080"/>
            <a:ext cx="6091237" cy="26707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/>
          </p:nvPr>
        </p:nvSpPr>
        <p:spPr>
          <a:xfrm>
            <a:off x="9145588" y="9530080"/>
            <a:ext cx="6099175" cy="26707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2" name="Рисунок 4"/>
          <p:cNvSpPr>
            <a:spLocks noGrp="1"/>
          </p:cNvSpPr>
          <p:nvPr>
            <p:ph type="pic" sz="quarter" idx="17" hasCustomPrompt="1"/>
          </p:nvPr>
        </p:nvSpPr>
        <p:spPr>
          <a:xfrm>
            <a:off x="9145588" y="4186799"/>
            <a:ext cx="6105525" cy="4960874"/>
          </a:xfrm>
          <a:noFill/>
        </p:spPr>
        <p:txBody>
          <a:bodyPr/>
          <a:lstStyle>
            <a:lvl1pPr marL="0" marR="0" indent="0" algn="ctr" defTabSz="1828709" rtl="0" eaLnBrk="1" fontAlgn="auto" latinLnBrk="0" hangingPunct="1">
              <a:lnSpc>
                <a:spcPts val="6000"/>
              </a:lnSpc>
              <a:spcBef>
                <a:spcPts val="4000"/>
              </a:spcBef>
              <a:spcAft>
                <a:spcPts val="4000"/>
              </a:spcAft>
              <a:buClrTx/>
              <a:buSzTx/>
              <a:buFontTx/>
              <a:buNone/>
              <a:tabLst/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3" name="Рисунок 4"/>
          <p:cNvSpPr>
            <a:spLocks noGrp="1"/>
          </p:cNvSpPr>
          <p:nvPr>
            <p:ph type="pic" sz="quarter" idx="18" hasCustomPrompt="1"/>
          </p:nvPr>
        </p:nvSpPr>
        <p:spPr>
          <a:xfrm>
            <a:off x="16770350" y="4186809"/>
            <a:ext cx="6105525" cy="4960874"/>
          </a:xfrm>
          <a:noFill/>
        </p:spPr>
        <p:txBody>
          <a:bodyPr/>
          <a:lstStyle>
            <a:lvl1pPr marL="0" marR="0" indent="0" algn="ctr" defTabSz="1828709" rtl="0" eaLnBrk="1" fontAlgn="auto" latinLnBrk="0" hangingPunct="1">
              <a:lnSpc>
                <a:spcPts val="6000"/>
              </a:lnSpc>
              <a:spcBef>
                <a:spcPts val="4000"/>
              </a:spcBef>
              <a:spcAft>
                <a:spcPts val="4000"/>
              </a:spcAft>
              <a:buClrTx/>
              <a:buSzTx/>
              <a:buFontTx/>
              <a:buNone/>
              <a:tabLst/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4" name="Текст 9"/>
          <p:cNvSpPr>
            <a:spLocks noGrp="1"/>
          </p:cNvSpPr>
          <p:nvPr>
            <p:ph type="body" sz="quarter" idx="19"/>
          </p:nvPr>
        </p:nvSpPr>
        <p:spPr>
          <a:xfrm>
            <a:off x="16770350" y="9530080"/>
            <a:ext cx="6105525" cy="26707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789302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3" hasCustomPrompt="1"/>
          </p:nvPr>
        </p:nvSpPr>
        <p:spPr>
          <a:xfrm>
            <a:off x="13336588" y="3424238"/>
            <a:ext cx="8775699" cy="6486525"/>
          </a:xfrm>
          <a:noFill/>
        </p:spPr>
        <p:txBody>
          <a:bodyPr/>
          <a:lstStyle>
            <a:lvl1pPr marL="0" marR="0" indent="0" algn="ctr" defTabSz="1828709" rtl="0" eaLnBrk="1" fontAlgn="auto" latinLnBrk="0" hangingPunct="1">
              <a:lnSpc>
                <a:spcPts val="6000"/>
              </a:lnSpc>
              <a:spcBef>
                <a:spcPts val="4000"/>
              </a:spcBef>
              <a:spcAft>
                <a:spcPts val="4000"/>
              </a:spcAft>
              <a:buClrTx/>
              <a:buSzTx/>
              <a:buFontTx/>
              <a:buNone/>
              <a:tabLst/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2270125" y="3424239"/>
            <a:ext cx="8775699" cy="6486525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5"/>
          </p:nvPr>
        </p:nvSpPr>
        <p:spPr>
          <a:xfrm>
            <a:off x="2270124" y="10290683"/>
            <a:ext cx="8775699" cy="1914275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/>
          </p:nvPr>
        </p:nvSpPr>
        <p:spPr>
          <a:xfrm>
            <a:off x="13336651" y="10290683"/>
            <a:ext cx="8775699" cy="1887403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65392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/>
          <p:cNvSpPr>
            <a:spLocks noGrp="1"/>
          </p:cNvSpPr>
          <p:nvPr>
            <p:ph type="pic" sz="quarter" idx="16"/>
          </p:nvPr>
        </p:nvSpPr>
        <p:spPr>
          <a:xfrm>
            <a:off x="1143000" y="3048000"/>
            <a:ext cx="22112288" cy="9158288"/>
          </a:xfrm>
        </p:spPr>
        <p:txBody>
          <a:bodyPr/>
          <a:lstStyle/>
          <a:p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3853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 anchor="t"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048000"/>
            <a:ext cx="10302875" cy="9158288"/>
          </a:xfrm>
        </p:spPr>
        <p:txBody>
          <a:bodyPr/>
          <a:lstStyle>
            <a:lvl1pPr marL="0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defRPr/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 baseline="0"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 baseline="0"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Ключевая мысль</a:t>
            </a:r>
          </a:p>
          <a:p>
            <a:pPr lvl="2"/>
            <a:r>
              <a:rPr lang="ru-RU" dirty="0" smtClean="0"/>
              <a:t>Маркированный список</a:t>
            </a:r>
          </a:p>
          <a:p>
            <a:pPr lvl="3"/>
            <a:r>
              <a:rPr lang="ru-RU" dirty="0" smtClean="0"/>
              <a:t>Нумерованный список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4" hasCustomPrompt="1"/>
          </p:nvPr>
        </p:nvSpPr>
        <p:spPr>
          <a:xfrm>
            <a:off x="12955588" y="3048000"/>
            <a:ext cx="10285412" cy="9144000"/>
          </a:xfrm>
          <a:noFill/>
        </p:spPr>
        <p:txBody>
          <a:bodyPr/>
          <a:lstStyle>
            <a:lvl1pPr marL="0" marR="0" indent="0" algn="ctr" defTabSz="1828709" rtl="0" eaLnBrk="1" fontAlgn="auto" latinLnBrk="0" hangingPunct="1">
              <a:lnSpc>
                <a:spcPts val="6000"/>
              </a:lnSpc>
              <a:spcBef>
                <a:spcPts val="4000"/>
              </a:spcBef>
              <a:spcAft>
                <a:spcPts val="4000"/>
              </a:spcAft>
              <a:buClrTx/>
              <a:buSzTx/>
              <a:buFontTx/>
              <a:buNone/>
              <a:tabLst/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541883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Изображение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86100" y="2033270"/>
            <a:ext cx="2289464" cy="8773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0"/>
            <a:ext cx="18317481" cy="7249764"/>
          </a:xfrm>
          <a:prstGeom prst="rect">
            <a:avLst/>
          </a:prstGeom>
        </p:spPr>
        <p:txBody>
          <a:bodyPr wrap="square" anchor="ctr"/>
          <a:lstStyle>
            <a:lvl1pPr algn="l">
              <a:lnSpc>
                <a:spcPts val="14000"/>
              </a:lnSpc>
              <a:defRPr sz="11999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0" y="10674350"/>
            <a:ext cx="18302487" cy="1144589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 smtClean="0"/>
              <a:t>Имя и фамилия, Должность</a:t>
            </a:r>
            <a:endParaRPr lang="en-US" dirty="0"/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3" hasCustomPrompt="1"/>
          </p:nvPr>
        </p:nvSpPr>
        <p:spPr>
          <a:xfrm>
            <a:off x="3059811" y="1818513"/>
            <a:ext cx="8763000" cy="1219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5000"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 smtClean="0"/>
              <a:t>                    Логотип Сервиса</a:t>
            </a:r>
            <a:endParaRPr lang="ru-RU" dirty="0"/>
          </a:p>
        </p:txBody>
      </p:sp>
      <p:sp>
        <p:nvSpPr>
          <p:cNvPr id="6" name="Рисунок 9"/>
          <p:cNvSpPr>
            <a:spLocks noGrp="1"/>
          </p:cNvSpPr>
          <p:nvPr>
            <p:ph type="pic" sz="quarter" idx="14" hasCustomPrompt="1"/>
          </p:nvPr>
        </p:nvSpPr>
        <p:spPr>
          <a:xfrm>
            <a:off x="16007206" y="1897063"/>
            <a:ext cx="5342400" cy="1144587"/>
          </a:xfrm>
          <a:noFill/>
          <a:ln>
            <a:noFill/>
          </a:ln>
        </p:spPr>
        <p:txBody>
          <a:bodyPr/>
          <a:lstStyle>
            <a:lvl1pPr marL="0" indent="0">
              <a:buFontTx/>
              <a:buNone/>
              <a:defRPr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 smtClean="0"/>
              <a:t>Логотип</a:t>
            </a:r>
            <a:r>
              <a:rPr lang="en-US" dirty="0" smtClean="0"/>
              <a:t> </a:t>
            </a:r>
            <a:r>
              <a:rPr lang="ru-RU" dirty="0" smtClean="0"/>
              <a:t>партнёра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205258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436">
          <p15:clr>
            <a:srgbClr val="FBAE40"/>
          </p15:clr>
        </p15:guide>
        <p15:guide id="2" orient="horz" pos="1773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во весь экр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/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1" y="0"/>
            <a:ext cx="24382412" cy="13716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PNG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53903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конт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9"/>
          <p:cNvSpPr>
            <a:spLocks noGrp="1"/>
          </p:cNvSpPr>
          <p:nvPr>
            <p:ph type="body" sz="quarter" idx="15" hasCustomPrompt="1"/>
          </p:nvPr>
        </p:nvSpPr>
        <p:spPr>
          <a:xfrm>
            <a:off x="4178300" y="10292400"/>
            <a:ext cx="8394700" cy="762000"/>
          </a:xfrm>
        </p:spPr>
        <p:txBody>
          <a:bodyPr anchor="t"/>
          <a:lstStyle>
            <a:lvl1pPr>
              <a:defRPr baseline="0"/>
            </a:lvl1pPr>
          </a:lstStyle>
          <a:p>
            <a:pPr lvl="0"/>
            <a:r>
              <a:rPr lang="ru-RU" dirty="0" smtClean="0"/>
              <a:t>+7 000 000-00-00 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 hasCustomPrompt="1"/>
          </p:nvPr>
        </p:nvSpPr>
        <p:spPr>
          <a:xfrm>
            <a:off x="4178300" y="9147175"/>
            <a:ext cx="8394700" cy="763588"/>
          </a:xfrm>
        </p:spPr>
        <p:txBody>
          <a:bodyPr anchor="t"/>
          <a:lstStyle/>
          <a:p>
            <a:pPr lvl="0"/>
            <a:r>
              <a:rPr lang="en-US" dirty="0" err="1" smtClean="0"/>
              <a:t>login@yandex</a:t>
            </a:r>
            <a:r>
              <a:rPr lang="ru-RU" dirty="0" smtClean="0"/>
              <a:t>-</a:t>
            </a:r>
            <a:r>
              <a:rPr lang="en-US" dirty="0" err="1" smtClean="0"/>
              <a:t>team.ru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2" y="9163028"/>
            <a:ext cx="757238" cy="74777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831" y="10292400"/>
            <a:ext cx="419100" cy="762000"/>
          </a:xfrm>
          <a:prstGeom prst="rect">
            <a:avLst/>
          </a:prstGeom>
        </p:spPr>
      </p:pic>
      <p:sp>
        <p:nvSpPr>
          <p:cNvPr id="29" name="Текст 9"/>
          <p:cNvSpPr>
            <a:spLocks noGrp="1"/>
          </p:cNvSpPr>
          <p:nvPr>
            <p:ph type="body" sz="quarter" idx="32" hasCustomPrompt="1"/>
          </p:nvPr>
        </p:nvSpPr>
        <p:spPr>
          <a:xfrm>
            <a:off x="3048000" y="2278800"/>
            <a:ext cx="18683381" cy="1907438"/>
          </a:xfrm>
        </p:spPr>
        <p:txBody>
          <a:bodyPr anchor="t"/>
          <a:lstStyle>
            <a:lvl1pPr>
              <a:lnSpc>
                <a:spcPct val="100000"/>
              </a:lnSpc>
              <a:defRPr sz="12000" baseline="0"/>
            </a:lvl1pPr>
          </a:lstStyle>
          <a:p>
            <a:pPr lvl="0"/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13" name="Текст 9"/>
          <p:cNvSpPr>
            <a:spLocks noGrp="1"/>
          </p:cNvSpPr>
          <p:nvPr>
            <p:ph type="body" sz="quarter" idx="24" hasCustomPrompt="1"/>
          </p:nvPr>
        </p:nvSpPr>
        <p:spPr>
          <a:xfrm>
            <a:off x="3048000" y="6094413"/>
            <a:ext cx="14501812" cy="763587"/>
          </a:xfrm>
        </p:spPr>
        <p:txBody>
          <a:bodyPr tIns="16200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Light" panose="02000000000000000000" pitchFamily="2" charset="-52"/>
              </a:defRPr>
            </a:lvl1pPr>
          </a:lstStyle>
          <a:p>
            <a:pPr lvl="0"/>
            <a:r>
              <a:rPr lang="ru-RU" dirty="0" smtClean="0"/>
              <a:t>Имя и фамилия</a:t>
            </a:r>
            <a:endParaRPr lang="en-US" dirty="0" smtClean="0"/>
          </a:p>
        </p:txBody>
      </p:sp>
      <p:sp>
        <p:nvSpPr>
          <p:cNvPr id="14" name="Текст 9"/>
          <p:cNvSpPr>
            <a:spLocks noGrp="1"/>
          </p:cNvSpPr>
          <p:nvPr>
            <p:ph type="body" sz="quarter" idx="25" hasCustomPrompt="1"/>
          </p:nvPr>
        </p:nvSpPr>
        <p:spPr>
          <a:xfrm>
            <a:off x="3048000" y="7238999"/>
            <a:ext cx="14501812" cy="755661"/>
          </a:xfrm>
        </p:spPr>
        <p:txBody>
          <a:bodyPr lIns="12700" tIns="0" bIns="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Thin" pitchFamily="2" charset="-52"/>
              </a:defRPr>
            </a:lvl1pPr>
          </a:lstStyle>
          <a:p>
            <a:pPr lvl="0"/>
            <a:r>
              <a:rPr lang="ru-RU" dirty="0" smtClean="0"/>
              <a:t>Должность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283278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контакт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9"/>
          <p:cNvSpPr>
            <a:spLocks noGrp="1"/>
          </p:cNvSpPr>
          <p:nvPr>
            <p:ph type="body" sz="quarter" idx="15" hasCustomPrompt="1"/>
          </p:nvPr>
        </p:nvSpPr>
        <p:spPr>
          <a:xfrm>
            <a:off x="4178300" y="10292400"/>
            <a:ext cx="8394700" cy="762000"/>
          </a:xfrm>
        </p:spPr>
        <p:txBody>
          <a:bodyPr anchor="t"/>
          <a:lstStyle>
            <a:lvl1pPr>
              <a:defRPr baseline="0"/>
            </a:lvl1pPr>
          </a:lstStyle>
          <a:p>
            <a:pPr lvl="0"/>
            <a:r>
              <a:rPr lang="ru-RU" dirty="0" smtClean="0"/>
              <a:t>+7 000 000-00-00 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 hasCustomPrompt="1"/>
          </p:nvPr>
        </p:nvSpPr>
        <p:spPr>
          <a:xfrm>
            <a:off x="4178300" y="9147175"/>
            <a:ext cx="8394700" cy="763588"/>
          </a:xfrm>
        </p:spPr>
        <p:txBody>
          <a:bodyPr anchor="t"/>
          <a:lstStyle>
            <a:lvl1pPr>
              <a:defRPr/>
            </a:lvl1pPr>
          </a:lstStyle>
          <a:p>
            <a:pPr lvl="0"/>
            <a:r>
              <a:rPr lang="en-US" dirty="0" err="1" smtClean="0"/>
              <a:t>login@yandex</a:t>
            </a:r>
            <a:r>
              <a:rPr lang="ru-RU" dirty="0" smtClean="0"/>
              <a:t>-</a:t>
            </a:r>
            <a:r>
              <a:rPr lang="en-US" dirty="0" err="1" smtClean="0"/>
              <a:t>team.ru</a:t>
            </a:r>
            <a:endParaRPr lang="ru-RU" dirty="0"/>
          </a:p>
        </p:txBody>
      </p:sp>
      <p:sp>
        <p:nvSpPr>
          <p:cNvPr id="17" name="Текст 9"/>
          <p:cNvSpPr>
            <a:spLocks noGrp="1"/>
          </p:cNvSpPr>
          <p:nvPr>
            <p:ph type="body" sz="quarter" idx="24" hasCustomPrompt="1"/>
          </p:nvPr>
        </p:nvSpPr>
        <p:spPr>
          <a:xfrm>
            <a:off x="3048000" y="6094413"/>
            <a:ext cx="9525000" cy="762949"/>
          </a:xfrm>
        </p:spPr>
        <p:txBody>
          <a:bodyPr tIns="16200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Light" panose="02000000000000000000" pitchFamily="2" charset="-52"/>
              </a:defRPr>
            </a:lvl1pPr>
          </a:lstStyle>
          <a:p>
            <a:pPr lvl="0"/>
            <a:r>
              <a:rPr lang="ru-RU" dirty="0" smtClean="0"/>
              <a:t>Имя и фамилия</a:t>
            </a:r>
            <a:endParaRPr lang="en-US" dirty="0" smtClean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2" y="9163028"/>
            <a:ext cx="757238" cy="74777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831" y="10292400"/>
            <a:ext cx="419100" cy="762000"/>
          </a:xfrm>
          <a:prstGeom prst="rect">
            <a:avLst/>
          </a:prstGeom>
        </p:spPr>
      </p:pic>
      <p:sp>
        <p:nvSpPr>
          <p:cNvPr id="15" name="Текст 9"/>
          <p:cNvSpPr>
            <a:spLocks noGrp="1"/>
          </p:cNvSpPr>
          <p:nvPr>
            <p:ph type="body" sz="quarter" idx="25" hasCustomPrompt="1"/>
          </p:nvPr>
        </p:nvSpPr>
        <p:spPr>
          <a:xfrm>
            <a:off x="3048000" y="7238999"/>
            <a:ext cx="9525000" cy="755661"/>
          </a:xfrm>
        </p:spPr>
        <p:txBody>
          <a:bodyPr lIns="12700" tIns="0" bIns="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Thin" pitchFamily="2" charset="-52"/>
              </a:defRPr>
            </a:lvl1pPr>
          </a:lstStyle>
          <a:p>
            <a:pPr lvl="0"/>
            <a:r>
              <a:rPr lang="ru-RU" dirty="0" smtClean="0"/>
              <a:t>Должность</a:t>
            </a:r>
            <a:endParaRPr lang="en-US" dirty="0" smtClean="0"/>
          </a:p>
        </p:txBody>
      </p:sp>
      <p:sp>
        <p:nvSpPr>
          <p:cNvPr id="19" name="Текст 9"/>
          <p:cNvSpPr>
            <a:spLocks noGrp="1"/>
          </p:cNvSpPr>
          <p:nvPr>
            <p:ph type="body" sz="quarter" idx="28" hasCustomPrompt="1"/>
          </p:nvPr>
        </p:nvSpPr>
        <p:spPr>
          <a:xfrm>
            <a:off x="14482949" y="10292400"/>
            <a:ext cx="8392926" cy="762000"/>
          </a:xfrm>
        </p:spPr>
        <p:txBody>
          <a:bodyPr anchor="t"/>
          <a:lstStyle>
            <a:lvl1pPr>
              <a:defRPr/>
            </a:lvl1pPr>
          </a:lstStyle>
          <a:p>
            <a:pPr lvl="0"/>
            <a:r>
              <a:rPr lang="ru-RU" dirty="0" smtClean="0"/>
              <a:t>+7 000 000-00-00 </a:t>
            </a:r>
            <a:endParaRPr lang="ru-RU" dirty="0"/>
          </a:p>
        </p:txBody>
      </p:sp>
      <p:sp>
        <p:nvSpPr>
          <p:cNvPr id="20" name="Текст 9"/>
          <p:cNvSpPr>
            <a:spLocks noGrp="1"/>
          </p:cNvSpPr>
          <p:nvPr>
            <p:ph type="body" sz="quarter" idx="29" hasCustomPrompt="1"/>
          </p:nvPr>
        </p:nvSpPr>
        <p:spPr>
          <a:xfrm>
            <a:off x="14482949" y="9147175"/>
            <a:ext cx="8392926" cy="763588"/>
          </a:xfrm>
        </p:spPr>
        <p:txBody>
          <a:bodyPr anchor="t"/>
          <a:lstStyle/>
          <a:p>
            <a:pPr lvl="0"/>
            <a:r>
              <a:rPr lang="en-US" dirty="0" err="1" smtClean="0"/>
              <a:t>login@yandex</a:t>
            </a:r>
            <a:r>
              <a:rPr lang="ru-RU" dirty="0" smtClean="0"/>
              <a:t>-</a:t>
            </a:r>
            <a:r>
              <a:rPr lang="en-US" dirty="0" err="1" smtClean="0"/>
              <a:t>team.ru</a:t>
            </a:r>
            <a:endParaRPr lang="ru-RU" dirty="0"/>
          </a:p>
        </p:txBody>
      </p:sp>
      <p:pic>
        <p:nvPicPr>
          <p:cNvPr id="22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9855" y="9163028"/>
            <a:ext cx="757238" cy="747772"/>
          </a:xfrm>
          <a:prstGeom prst="rect">
            <a:avLst/>
          </a:prstGeom>
        </p:spPr>
      </p:pic>
      <p:pic>
        <p:nvPicPr>
          <p:cNvPr id="23" name="Рисунок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8924" y="10292400"/>
            <a:ext cx="419100" cy="762000"/>
          </a:xfrm>
          <a:prstGeom prst="rect">
            <a:avLst/>
          </a:prstGeom>
        </p:spPr>
      </p:pic>
      <p:sp>
        <p:nvSpPr>
          <p:cNvPr id="28" name="Текст 9"/>
          <p:cNvSpPr>
            <a:spLocks noGrp="1"/>
          </p:cNvSpPr>
          <p:nvPr>
            <p:ph type="body" sz="quarter" idx="32" hasCustomPrompt="1"/>
          </p:nvPr>
        </p:nvSpPr>
        <p:spPr>
          <a:xfrm>
            <a:off x="3048000" y="2278800"/>
            <a:ext cx="18683381" cy="1907438"/>
          </a:xfrm>
        </p:spPr>
        <p:txBody>
          <a:bodyPr anchor="t"/>
          <a:lstStyle>
            <a:lvl1pPr>
              <a:lnSpc>
                <a:spcPct val="100000"/>
              </a:lnSpc>
              <a:defRPr sz="12000" baseline="0"/>
            </a:lvl1pPr>
          </a:lstStyle>
          <a:p>
            <a:pPr lvl="0"/>
            <a:r>
              <a:rPr lang="ru-RU" dirty="0" smtClean="0"/>
              <a:t>Образец</a:t>
            </a:r>
            <a:r>
              <a:rPr lang="en-US" dirty="0" smtClean="0"/>
              <a:t> </a:t>
            </a:r>
            <a:r>
              <a:rPr lang="ru-RU" dirty="0" smtClean="0"/>
              <a:t>заголовка</a:t>
            </a:r>
            <a:endParaRPr lang="ru-RU" dirty="0"/>
          </a:p>
        </p:txBody>
      </p:sp>
      <p:sp>
        <p:nvSpPr>
          <p:cNvPr id="25" name="Текст 9"/>
          <p:cNvSpPr>
            <a:spLocks noGrp="1"/>
          </p:cNvSpPr>
          <p:nvPr>
            <p:ph type="body" sz="quarter" idx="33" hasCustomPrompt="1"/>
          </p:nvPr>
        </p:nvSpPr>
        <p:spPr>
          <a:xfrm>
            <a:off x="13336005" y="6094413"/>
            <a:ext cx="9539870" cy="763587"/>
          </a:xfrm>
        </p:spPr>
        <p:txBody>
          <a:bodyPr tIns="16200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Light" panose="02000000000000000000" pitchFamily="2" charset="-52"/>
              </a:defRPr>
            </a:lvl1pPr>
          </a:lstStyle>
          <a:p>
            <a:pPr lvl="0"/>
            <a:r>
              <a:rPr lang="ru-RU" dirty="0" smtClean="0"/>
              <a:t>Имя и фамилия</a:t>
            </a:r>
            <a:endParaRPr lang="en-US" dirty="0" smtClean="0"/>
          </a:p>
        </p:txBody>
      </p:sp>
      <p:sp>
        <p:nvSpPr>
          <p:cNvPr id="26" name="Текст 9"/>
          <p:cNvSpPr>
            <a:spLocks noGrp="1"/>
          </p:cNvSpPr>
          <p:nvPr>
            <p:ph type="body" sz="quarter" idx="34" hasCustomPrompt="1"/>
          </p:nvPr>
        </p:nvSpPr>
        <p:spPr>
          <a:xfrm>
            <a:off x="13336005" y="7238999"/>
            <a:ext cx="9539869" cy="755661"/>
          </a:xfrm>
        </p:spPr>
        <p:txBody>
          <a:bodyPr lIns="12700" tIns="0" bIns="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Thin" pitchFamily="2" charset="-52"/>
              </a:defRPr>
            </a:lvl1pPr>
          </a:lstStyle>
          <a:p>
            <a:pPr lvl="0"/>
            <a:r>
              <a:rPr lang="ru-RU" dirty="0" smtClean="0"/>
              <a:t>Должность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42849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4664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ве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36"/>
          <p:cNvSpPr/>
          <p:nvPr userDrawn="1"/>
        </p:nvSpPr>
        <p:spPr>
          <a:xfrm>
            <a:off x="1896337" y="12211994"/>
            <a:ext cx="20591327" cy="521470"/>
          </a:xfrm>
          <a:prstGeom prst="rect">
            <a:avLst/>
          </a:prstGeom>
          <a:solidFill>
            <a:srgbClr val="FFCC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aseline="0"/>
            </a:pPr>
            <a:endParaRPr/>
          </a:p>
        </p:txBody>
      </p:sp>
      <p:sp>
        <p:nvSpPr>
          <p:cNvPr id="4" name="Shape 238"/>
          <p:cNvSpPr/>
          <p:nvPr userDrawn="1"/>
        </p:nvSpPr>
        <p:spPr>
          <a:xfrm>
            <a:off x="16002471" y="1869119"/>
            <a:ext cx="7027527" cy="9556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0" marR="0" indent="0" algn="l" defTabSz="18286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5524500" algn="l"/>
              </a:tabLst>
              <a:defRPr sz="2400" baseline="0"/>
            </a:pPr>
            <a:r>
              <a:rPr lang="ru-RU" dirty="0" smtClean="0"/>
              <a:t>Дополнительные материалы для презентаций (слайды с графиками, диаграммами,</a:t>
            </a:r>
            <a:r>
              <a:rPr lang="ru-RU" baseline="0" dirty="0" smtClean="0"/>
              <a:t> </a:t>
            </a:r>
            <a:r>
              <a:rPr lang="ru-RU" dirty="0" smtClean="0"/>
              <a:t>таблицами, картами, схемами, гаджетами, пиктограммы, иллюстрации и фотографии) находятся </a:t>
            </a:r>
            <a:br>
              <a:rPr lang="ru-RU" dirty="0" smtClean="0"/>
            </a:br>
            <a:r>
              <a:rPr lang="ru-RU" dirty="0" smtClean="0"/>
              <a:t>на </a:t>
            </a:r>
            <a:endParaRPr dirty="0" smtClean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endParaRPr lang="ru-RU" sz="1200" dirty="0" smtClean="0"/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r>
              <a:rPr lang="ru-RU" dirty="0" smtClean="0"/>
              <a:t>Логотипы сервисов</a:t>
            </a:r>
            <a:r>
              <a:rPr lang="ru-RU" baseline="0" dirty="0" smtClean="0"/>
              <a:t> для титульного слайда:</a:t>
            </a: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endParaRPr lang="ru-RU" dirty="0" smtClean="0">
              <a:solidFill>
                <a:srgbClr val="3878BE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endParaRPr lang="ru-RU" sz="1200" dirty="0" smtClean="0">
              <a:solidFill>
                <a:srgbClr val="3878BE"/>
              </a:solidFill>
            </a:endParaRPr>
          </a:p>
          <a:p>
            <a:pPr marL="0" marR="0" indent="0" algn="l" defTabSz="18286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5524500" algn="l"/>
              </a:tabLst>
              <a:defRPr sz="2400" baseline="0"/>
            </a:pPr>
            <a:r>
              <a:rPr lang="ru-RU" dirty="0" smtClean="0"/>
              <a:t>Слайды с кодом: </a:t>
            </a:r>
            <a:endParaRPr lang="ru-RU" dirty="0" smtClean="0">
              <a:solidFill>
                <a:schemeClr val="accent1"/>
              </a:solidFill>
            </a:endParaRPr>
          </a:p>
          <a:p>
            <a:pPr marL="0" marR="0" indent="0" algn="l" defTabSz="18286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5524500" algn="l"/>
              </a:tabLst>
              <a:defRPr sz="2400" baseline="0"/>
            </a:pPr>
            <a:endParaRPr lang="ru-RU" sz="1200" dirty="0" smtClean="0"/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r>
              <a:rPr dirty="0" smtClean="0"/>
              <a:t>Можно </a:t>
            </a:r>
            <a:r>
              <a:rPr dirty="0"/>
              <a:t>выбрать фотографию на фотостоке </a:t>
            </a:r>
            <a:r>
              <a:rPr lang="ru-RU" dirty="0" smtClean="0">
                <a:solidFill>
                  <a:srgbClr val="3878BE"/>
                </a:solidFill>
              </a:rPr>
              <a:t/>
            </a:r>
            <a:br>
              <a:rPr lang="ru-RU" dirty="0" smtClean="0">
                <a:solidFill>
                  <a:srgbClr val="3878BE"/>
                </a:solidFill>
              </a:rPr>
            </a:br>
            <a:r>
              <a:rPr lang="ru-RU" baseline="0" dirty="0" smtClean="0">
                <a:solidFill>
                  <a:srgbClr val="3878BE"/>
                </a:solidFill>
              </a:rPr>
              <a:t>                                       </a:t>
            </a:r>
            <a:r>
              <a:rPr dirty="0" smtClean="0"/>
              <a:t> </a:t>
            </a:r>
            <a:r>
              <a:rPr dirty="0"/>
              <a:t>и прислать нам ссылку, </a:t>
            </a: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r>
              <a:rPr dirty="0"/>
              <a:t>мы купим её для </a:t>
            </a:r>
            <a:r>
              <a:rPr lang="ru-RU" dirty="0" smtClean="0"/>
              <a:t> вас.</a:t>
            </a:r>
            <a:r>
              <a:rPr dirty="0"/>
              <a:t/>
            </a:r>
            <a:br>
              <a:rPr dirty="0"/>
            </a:br>
            <a:endParaRPr sz="1200" dirty="0"/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r>
              <a:rPr dirty="0"/>
              <a:t>Подробный рецепт хорошей </a:t>
            </a:r>
            <a:r>
              <a:rPr dirty="0" smtClean="0"/>
              <a:t>презентации</a:t>
            </a:r>
            <a:r>
              <a:rPr lang="ru-RU" dirty="0" smtClean="0"/>
              <a:t>:</a:t>
            </a: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endParaRPr lang="ru-RU" dirty="0" smtClean="0"/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r>
              <a:rPr dirty="0" smtClean="0"/>
              <a:t/>
            </a:r>
            <a:br>
              <a:rPr dirty="0" smtClean="0"/>
            </a:br>
            <a:endParaRPr sz="1200" dirty="0" smtClean="0"/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r>
              <a:rPr lang="ru-RU" sz="24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Если возникли вопросы, напишите </a:t>
            </a:r>
            <a:br>
              <a:rPr lang="ru-RU" sz="24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ru-RU" sz="24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на</a:t>
            </a:r>
            <a:endParaRPr dirty="0" smtClean="0">
              <a:solidFill>
                <a:srgbClr val="3878BE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endParaRPr sz="1200" dirty="0" smtClean="0">
              <a:solidFill>
                <a:srgbClr val="3878BE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r>
              <a:rPr dirty="0" smtClean="0"/>
              <a:t>Чтобы </a:t>
            </a:r>
            <a:r>
              <a:rPr dirty="0"/>
              <a:t>мы проверили </a:t>
            </a:r>
            <a:r>
              <a:rPr lang="ru-RU" dirty="0" smtClean="0"/>
              <a:t>вашу</a:t>
            </a:r>
            <a:r>
              <a:rPr dirty="0" smtClean="0"/>
              <a:t> </a:t>
            </a:r>
            <a:r>
              <a:rPr dirty="0"/>
              <a:t>презентацию, </a:t>
            </a:r>
            <a:r>
              <a:rPr dirty="0" smtClean="0"/>
              <a:t>отправь</a:t>
            </a:r>
            <a:r>
              <a:rPr lang="ru-RU" dirty="0" smtClean="0"/>
              <a:t>те</a:t>
            </a:r>
            <a:r>
              <a:rPr dirty="0" smtClean="0"/>
              <a:t> </a:t>
            </a:r>
            <a:r>
              <a:rPr dirty="0"/>
              <a:t>её на </a:t>
            </a:r>
            <a:endParaRPr dirty="0">
              <a:solidFill>
                <a:srgbClr val="3878BE"/>
              </a:solidFill>
            </a:endParaRPr>
          </a:p>
        </p:txBody>
      </p:sp>
      <p:sp>
        <p:nvSpPr>
          <p:cNvPr id="5" name="Shape 239"/>
          <p:cNvSpPr/>
          <p:nvPr userDrawn="1"/>
        </p:nvSpPr>
        <p:spPr>
          <a:xfrm>
            <a:off x="8052204" y="2479431"/>
            <a:ext cx="6735837" cy="1430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9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endParaRPr dirty="0"/>
          </a:p>
          <a:p>
            <a:pPr>
              <a:lnSpc>
                <a:spcPct val="80000"/>
              </a:lnSpc>
              <a:spcBef>
                <a:spcPts val="0"/>
              </a:spcBef>
              <a:defRPr baseline="0"/>
            </a:pPr>
            <a:r>
              <a:rPr sz="3600" dirty="0"/>
              <a:t>Н</a:t>
            </a:r>
            <a:r>
              <a:rPr sz="2500" dirty="0"/>
              <a:t>е</a:t>
            </a:r>
            <a:r>
              <a:rPr dirty="0"/>
              <a:t> </a:t>
            </a:r>
            <a:r>
              <a:rPr sz="4200" dirty="0" smtClean="0"/>
              <a:t>из</a:t>
            </a:r>
            <a:r>
              <a:rPr sz="6100" dirty="0" smtClean="0"/>
              <a:t>ме</a:t>
            </a:r>
            <a:r>
              <a:rPr sz="2900" dirty="0" smtClean="0"/>
              <a:t>ня</a:t>
            </a:r>
            <a:r>
              <a:rPr sz="1900" dirty="0" smtClean="0"/>
              <a:t>й</a:t>
            </a:r>
            <a:r>
              <a:rPr lang="ru-RU" sz="3400" dirty="0" smtClean="0"/>
              <a:t>т</a:t>
            </a:r>
            <a:r>
              <a:rPr lang="ru-RU" sz="1800" dirty="0" smtClean="0"/>
              <a:t>е</a:t>
            </a:r>
            <a:r>
              <a:rPr lang="ru-RU" sz="3400" dirty="0" smtClean="0"/>
              <a:t> р</a:t>
            </a:r>
            <a:r>
              <a:rPr sz="6800" dirty="0" smtClean="0"/>
              <a:t>а</a:t>
            </a:r>
            <a:r>
              <a:rPr sz="3400" dirty="0" smtClean="0"/>
              <a:t>з</a:t>
            </a:r>
            <a:r>
              <a:rPr sz="2000" dirty="0" smtClean="0"/>
              <a:t>ме</a:t>
            </a:r>
            <a:r>
              <a:rPr sz="3300" dirty="0" smtClean="0"/>
              <a:t>р</a:t>
            </a:r>
            <a:r>
              <a:rPr sz="2700" dirty="0" smtClean="0"/>
              <a:t>ы</a:t>
            </a:r>
            <a:r>
              <a:rPr sz="2000" dirty="0" smtClean="0"/>
              <a:t> </a:t>
            </a:r>
            <a:r>
              <a:rPr sz="4700" dirty="0"/>
              <a:t>ш</a:t>
            </a:r>
            <a:r>
              <a:rPr sz="3800" dirty="0"/>
              <a:t>р</a:t>
            </a:r>
            <a:r>
              <a:rPr sz="4100" dirty="0"/>
              <a:t>и</a:t>
            </a:r>
            <a:r>
              <a:rPr sz="2400" dirty="0"/>
              <a:t>ф</a:t>
            </a:r>
            <a:r>
              <a:rPr sz="1800" dirty="0"/>
              <a:t>т</a:t>
            </a:r>
            <a:r>
              <a:rPr sz="2400" dirty="0"/>
              <a:t>о</a:t>
            </a:r>
            <a:r>
              <a:rPr sz="3200" dirty="0"/>
              <a:t>в</a:t>
            </a:r>
          </a:p>
        </p:txBody>
      </p:sp>
      <p:sp>
        <p:nvSpPr>
          <p:cNvPr id="6" name="Shape 240"/>
          <p:cNvSpPr/>
          <p:nvPr userDrawn="1"/>
        </p:nvSpPr>
        <p:spPr>
          <a:xfrm>
            <a:off x="7979110" y="12049174"/>
            <a:ext cx="7182919" cy="793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0"/>
              </a:spcBef>
              <a:defRPr sz="2600" baseline="0"/>
            </a:lvl1pPr>
          </a:lstStyle>
          <a:p>
            <a:r>
              <a:t>Страницу скрыть или удалить по прочтении!</a:t>
            </a:r>
          </a:p>
        </p:txBody>
      </p:sp>
      <p:sp>
        <p:nvSpPr>
          <p:cNvPr id="7" name="Shape 241"/>
          <p:cNvSpPr/>
          <p:nvPr userDrawn="1"/>
        </p:nvSpPr>
        <p:spPr>
          <a:xfrm>
            <a:off x="11275006" y="4095444"/>
            <a:ext cx="4431607" cy="793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lnSpc>
                <a:spcPct val="11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lvl1pPr>
          </a:lstStyle>
          <a:p>
            <a:r>
              <a:rPr dirty="0"/>
              <a:t>Не </a:t>
            </a:r>
            <a:r>
              <a:rPr dirty="0" smtClean="0"/>
              <a:t>выходи</a:t>
            </a:r>
            <a:r>
              <a:rPr lang="ru-RU" dirty="0" smtClean="0"/>
              <a:t>те</a:t>
            </a:r>
            <a:r>
              <a:rPr dirty="0" smtClean="0"/>
              <a:t> </a:t>
            </a:r>
            <a:r>
              <a:rPr dirty="0"/>
              <a:t>за поля слайда</a:t>
            </a:r>
          </a:p>
        </p:txBody>
      </p:sp>
      <p:sp>
        <p:nvSpPr>
          <p:cNvPr id="8" name="Shape 242"/>
          <p:cNvSpPr/>
          <p:nvPr userDrawn="1"/>
        </p:nvSpPr>
        <p:spPr>
          <a:xfrm>
            <a:off x="15250807" y="3667044"/>
            <a:ext cx="148016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aseline="0"/>
            </a:pPr>
            <a:endParaRPr/>
          </a:p>
        </p:txBody>
      </p:sp>
      <p:sp>
        <p:nvSpPr>
          <p:cNvPr id="9" name="Shape 243"/>
          <p:cNvSpPr/>
          <p:nvPr userDrawn="1"/>
        </p:nvSpPr>
        <p:spPr>
          <a:xfrm>
            <a:off x="7618189" y="2858110"/>
            <a:ext cx="7622109" cy="885037"/>
          </a:xfrm>
          <a:prstGeom prst="rect">
            <a:avLst/>
          </a:prstGeom>
          <a:ln>
            <a:solidFill>
              <a:srgbClr val="FFCC0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aseline="0"/>
            </a:pPr>
            <a:endParaRPr/>
          </a:p>
        </p:txBody>
      </p:sp>
      <p:sp>
        <p:nvSpPr>
          <p:cNvPr id="10" name="Shape 244"/>
          <p:cNvSpPr/>
          <p:nvPr userDrawn="1"/>
        </p:nvSpPr>
        <p:spPr>
          <a:xfrm>
            <a:off x="7623584" y="4956549"/>
            <a:ext cx="7622110" cy="6850431"/>
          </a:xfrm>
          <a:prstGeom prst="rect">
            <a:avLst/>
          </a:prstGeom>
          <a:ln>
            <a:solidFill>
              <a:srgbClr val="FFCC0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aseline="0"/>
            </a:pPr>
            <a:endParaRPr/>
          </a:p>
        </p:txBody>
      </p:sp>
      <p:sp>
        <p:nvSpPr>
          <p:cNvPr id="11" name="Shape 245"/>
          <p:cNvSpPr/>
          <p:nvPr userDrawn="1"/>
        </p:nvSpPr>
        <p:spPr>
          <a:xfrm>
            <a:off x="7623584" y="3926059"/>
            <a:ext cx="7622109" cy="885678"/>
          </a:xfrm>
          <a:prstGeom prst="rect">
            <a:avLst/>
          </a:prstGeom>
          <a:ln>
            <a:solidFill>
              <a:srgbClr val="FFCC0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aseline="0"/>
            </a:pPr>
            <a:endParaRPr/>
          </a:p>
        </p:txBody>
      </p:sp>
      <p:sp>
        <p:nvSpPr>
          <p:cNvPr id="12" name="Shape 246"/>
          <p:cNvSpPr/>
          <p:nvPr userDrawn="1"/>
        </p:nvSpPr>
        <p:spPr>
          <a:xfrm>
            <a:off x="19978341" y="10734151"/>
            <a:ext cx="3316514" cy="2720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9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r>
              <a:rPr lang="ru-RU" dirty="0" smtClean="0"/>
              <a:t>Группа презентационных</a:t>
            </a:r>
          </a:p>
          <a:p>
            <a:pPr>
              <a:lnSpc>
                <a:spcPct val="9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r>
              <a:rPr lang="ru-RU" dirty="0" smtClean="0"/>
              <a:t>технологий</a:t>
            </a:r>
            <a:endParaRPr dirty="0"/>
          </a:p>
        </p:txBody>
      </p:sp>
      <p:pic>
        <p:nvPicPr>
          <p:cNvPr id="13" name="pasted-image.tiff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18302692" y="10436207"/>
            <a:ext cx="1506047" cy="15060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pasted-image.tiff"/>
          <p:cNvPicPr>
            <a:picLocks noChangeAspect="1"/>
          </p:cNvPicPr>
          <p:nvPr userDrawn="1"/>
        </p:nvPicPr>
        <p:blipFill>
          <a:blip r:embed="rId3">
            <a:extLst/>
          </a:blip>
          <a:srcRect t="14527" b="13953"/>
          <a:stretch>
            <a:fillRect/>
          </a:stretch>
        </p:blipFill>
        <p:spPr>
          <a:xfrm>
            <a:off x="18302611" y="11665834"/>
            <a:ext cx="1506079" cy="1077123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Shape 249"/>
          <p:cNvSpPr/>
          <p:nvPr userDrawn="1"/>
        </p:nvSpPr>
        <p:spPr>
          <a:xfrm>
            <a:off x="8017209" y="1533441"/>
            <a:ext cx="7182920" cy="15060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90000"/>
              </a:lnSpc>
              <a:spcBef>
                <a:spcPts val="0"/>
              </a:spcBef>
              <a:tabLst>
                <a:tab pos="5524500" algn="l"/>
              </a:tabLst>
              <a:defRPr sz="2400" baseline="0"/>
            </a:pPr>
            <a:endParaRPr dirty="0"/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dirty="0" smtClean="0"/>
              <a:t>Не уверены, что и как делать дальше?</a:t>
            </a:r>
          </a:p>
          <a:p>
            <a:pPr>
              <a:lnSpc>
                <a:spcPct val="10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dirty="0" smtClean="0"/>
              <a:t>Вот несколько простых советов-рекомендаций</a:t>
            </a:r>
            <a:r>
              <a:rPr dirty="0" smtClean="0"/>
              <a:t>:</a:t>
            </a:r>
            <a:endParaRPr dirty="0"/>
          </a:p>
        </p:txBody>
      </p:sp>
      <p:sp>
        <p:nvSpPr>
          <p:cNvPr id="16" name="Shape 250"/>
          <p:cNvSpPr/>
          <p:nvPr userDrawn="1"/>
        </p:nvSpPr>
        <p:spPr>
          <a:xfrm>
            <a:off x="1889984" y="1890483"/>
            <a:ext cx="5729648" cy="8020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dirty="0" smtClean="0"/>
              <a:t>Привет!</a:t>
            </a:r>
          </a:p>
          <a:p>
            <a:pPr>
              <a:lnSpc>
                <a:spcPct val="11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dirty="0" smtClean="0"/>
          </a:p>
          <a:p>
            <a:pPr>
              <a:lnSpc>
                <a:spcPct val="11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dirty="0" smtClean="0"/>
              <a:t>Это шаблон презентации </a:t>
            </a:r>
            <a:br>
              <a:rPr lang="ru-RU" dirty="0" smtClean="0"/>
            </a:br>
            <a:r>
              <a:rPr lang="ru-RU" dirty="0" smtClean="0"/>
              <a:t>для выступлений с нашим корпоративным шрифтом </a:t>
            </a:r>
            <a:br>
              <a:rPr lang="ru-RU" dirty="0" smtClean="0"/>
            </a:br>
            <a:r>
              <a:rPr lang="ru-RU" dirty="0" err="1" smtClean="0"/>
              <a:t>Yandex</a:t>
            </a:r>
            <a:r>
              <a:rPr lang="ru-RU" dirty="0" smtClean="0"/>
              <a:t> </a:t>
            </a:r>
            <a:r>
              <a:rPr lang="ru-RU" dirty="0" err="1" smtClean="0"/>
              <a:t>Sans</a:t>
            </a:r>
            <a:r>
              <a:rPr lang="ru-RU" dirty="0" smtClean="0"/>
              <a:t> </a:t>
            </a:r>
            <a:r>
              <a:rPr lang="ru-RU" dirty="0" err="1" smtClean="0"/>
              <a:t>Text</a:t>
            </a:r>
            <a:r>
              <a:rPr lang="ru-RU" dirty="0" smtClean="0"/>
              <a:t>. </a:t>
            </a:r>
          </a:p>
          <a:p>
            <a:pPr>
              <a:lnSpc>
                <a:spcPct val="11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dirty="0" smtClean="0"/>
          </a:p>
          <a:p>
            <a:pPr>
              <a:lnSpc>
                <a:spcPct val="11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dirty="0" smtClean="0"/>
              <a:t>Перед началом работы убедитесь, </a:t>
            </a:r>
            <a:br>
              <a:rPr lang="ru-RU" dirty="0" smtClean="0"/>
            </a:br>
            <a:r>
              <a:rPr lang="ru-RU" dirty="0" smtClean="0"/>
              <a:t>что шрифт уже установлен </a:t>
            </a:r>
            <a:br>
              <a:rPr lang="ru-RU" dirty="0" smtClean="0"/>
            </a:br>
            <a:r>
              <a:rPr lang="ru-RU" dirty="0" smtClean="0"/>
              <a:t>на компьютере. Если нет, то скачать его вместе с инструкцией</a:t>
            </a:r>
            <a:br>
              <a:rPr lang="ru-RU" dirty="0" smtClean="0"/>
            </a:br>
            <a:r>
              <a:rPr lang="ru-RU" dirty="0" smtClean="0"/>
              <a:t>по установке можно по ссылке:</a:t>
            </a:r>
          </a:p>
          <a:p>
            <a:pPr>
              <a:lnSpc>
                <a:spcPct val="11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dirty="0" smtClean="0">
              <a:solidFill>
                <a:srgbClr val="3878BE"/>
              </a:solidFill>
            </a:endParaRPr>
          </a:p>
          <a:p>
            <a:pPr>
              <a:lnSpc>
                <a:spcPct val="11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dirty="0" smtClean="0">
              <a:solidFill>
                <a:srgbClr val="3878BE"/>
              </a:solidFill>
            </a:endParaRPr>
          </a:p>
          <a:p>
            <a:pPr>
              <a:lnSpc>
                <a:spcPct val="11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dirty="0" smtClean="0">
                <a:solidFill>
                  <a:schemeClr val="tx1"/>
                </a:solidFill>
              </a:rPr>
              <a:t>Посмотреть все макеты мастер-слайдов и добавить подходящий можно, нажав кнопку «создать слайд» в верхнем меню.</a:t>
            </a:r>
          </a:p>
          <a:p>
            <a:pPr>
              <a:lnSpc>
                <a:spcPct val="11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dirty="0">
              <a:solidFill>
                <a:srgbClr val="3878BE"/>
              </a:solidFill>
            </a:endParaRPr>
          </a:p>
        </p:txBody>
      </p:sp>
      <p:sp>
        <p:nvSpPr>
          <p:cNvPr id="21" name="Shape 250"/>
          <p:cNvSpPr/>
          <p:nvPr userDrawn="1"/>
        </p:nvSpPr>
        <p:spPr>
          <a:xfrm>
            <a:off x="8003067" y="5138513"/>
            <a:ext cx="7240939" cy="6161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Для расстановки акцентов пользуйтесь встроенными в шаблон стилями шрифтов:</a:t>
            </a:r>
          </a:p>
          <a:p>
            <a:pPr marL="0" marR="0" lvl="1" indent="-720000" algn="l" defTabSz="1908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Для выделения ключевой мысли </a:t>
            </a:r>
          </a:p>
          <a:p>
            <a:pPr marL="0" marR="0" lvl="1" indent="-720000" algn="l" defTabSz="1908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выделите абзац текста и нажмите </a:t>
            </a:r>
          </a:p>
          <a:p>
            <a:pPr marL="0" marR="0" lvl="1" indent="-720000" algn="l" defTabSz="1908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клавишу </a:t>
            </a:r>
            <a:r>
              <a:rPr kumimoji="0" lang="ru-RU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Tab</a:t>
            </a: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, а чтобы  жёлтая линия </a:t>
            </a:r>
          </a:p>
          <a:p>
            <a:pPr marL="0" marR="0" lvl="1" indent="-720000" algn="l" defTabSz="1908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не разрывалась, переносите текст </a:t>
            </a:r>
          </a:p>
          <a:p>
            <a:pPr marL="0" marR="0" lvl="1" indent="-720000" algn="l" defTabSz="1908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на следующую строку нажатием </a:t>
            </a:r>
          </a:p>
          <a:p>
            <a:pPr marL="0" marR="0" lvl="1" indent="-720000" algn="l" defTabSz="19080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клавиши </a:t>
            </a:r>
            <a:r>
              <a:rPr kumimoji="0" lang="ru-RU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Enter</a:t>
            </a:r>
            <a:endParaRPr kumimoji="0" 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  <a:p>
            <a:pPr marL="1512000" marR="0" lvl="2" indent="-720000" algn="l" defTabSz="182870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Tx/>
              <a:buSzPct val="150000"/>
              <a:buFont typeface="Yandex Sans Text Light" panose="02000000000000000000" pitchFamily="2" charset="-52"/>
              <a:buChar char="›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Для создания маркированного списка выделите текст и дважды нажмите клавишу </a:t>
            </a:r>
            <a:r>
              <a:rPr kumimoji="0" lang="ru-RU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Tab</a:t>
            </a:r>
            <a:endParaRPr kumimoji="0" lang="ru-RU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Yandex Sans Text Light" panose="02000000000000000000" pitchFamily="2" charset="-52"/>
              <a:ea typeface="+mn-ea"/>
              <a:cs typeface="+mn-cs"/>
            </a:endParaRPr>
          </a:p>
          <a:p>
            <a:pPr marL="1512000" marR="0" lvl="3" indent="-720000" algn="l" defTabSz="1828709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30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Для создания нумерованного списка выделите текст и трижды нажмите клавишу </a:t>
            </a:r>
            <a:r>
              <a:rPr kumimoji="0" lang="ru-RU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Yandex Sans Text Light" panose="02000000000000000000" pitchFamily="2" charset="-52"/>
                <a:ea typeface="+mn-ea"/>
                <a:cs typeface="+mn-cs"/>
              </a:rPr>
              <a:t>Tab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Yandex Sans Text Light" panose="02000000000000000000" pitchFamily="2" charset="-52"/>
              <a:ea typeface="+mn-ea"/>
              <a:cs typeface="+mn-cs"/>
            </a:endParaRPr>
          </a:p>
        </p:txBody>
      </p:sp>
      <p:sp>
        <p:nvSpPr>
          <p:cNvPr id="17" name="Shape 238"/>
          <p:cNvSpPr/>
          <p:nvPr userDrawn="1"/>
        </p:nvSpPr>
        <p:spPr>
          <a:xfrm>
            <a:off x="16007207" y="5681620"/>
            <a:ext cx="2671199" cy="472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tabLst>
                <a:tab pos="5524500" algn="l"/>
              </a:tabLst>
              <a:defRPr sz="2400" baseline="0"/>
            </a:pPr>
            <a:r>
              <a:rPr lang="en-US" dirty="0" smtClean="0">
                <a:solidFill>
                  <a:srgbClr val="3878BE"/>
                </a:solidFill>
                <a:hlinkClick r:id="rId4"/>
              </a:rPr>
              <a:t>iStockphoto.com</a:t>
            </a:r>
            <a:r>
              <a:rPr lang="ru-RU" dirty="0" smtClean="0">
                <a:solidFill>
                  <a:srgbClr val="3878BE"/>
                </a:solidFill>
              </a:rPr>
              <a:t> </a:t>
            </a:r>
            <a:endParaRPr lang="ru-RU" dirty="0">
              <a:solidFill>
                <a:schemeClr val="accent1"/>
              </a:solidFill>
            </a:endParaRPr>
          </a:p>
        </p:txBody>
      </p:sp>
      <p:grpSp>
        <p:nvGrpSpPr>
          <p:cNvPr id="18" name="Группа 17"/>
          <p:cNvGrpSpPr/>
          <p:nvPr userDrawn="1"/>
        </p:nvGrpSpPr>
        <p:grpSpPr>
          <a:xfrm>
            <a:off x="1889206" y="3323550"/>
            <a:ext cx="21448582" cy="6323545"/>
            <a:chOff x="1889206" y="3323550"/>
            <a:chExt cx="21448582" cy="6323545"/>
          </a:xfrm>
        </p:grpSpPr>
        <p:sp>
          <p:nvSpPr>
            <p:cNvPr id="19" name="Shape 238"/>
            <p:cNvSpPr/>
            <p:nvPr/>
          </p:nvSpPr>
          <p:spPr>
            <a:xfrm>
              <a:off x="16033262" y="6983673"/>
              <a:ext cx="6867681" cy="95698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dirty="0" smtClean="0">
                  <a:solidFill>
                    <a:schemeClr val="tx1"/>
                  </a:solidFill>
                  <a:hlinkClick r:id="rId5"/>
                </a:rPr>
                <a:t>https://wiki.yandex-team.ru/presentation/</a:t>
              </a:r>
              <a:r>
                <a:rPr lang="ru-RU" dirty="0" smtClean="0">
                  <a:solidFill>
                    <a:schemeClr val="tx1"/>
                  </a:solidFill>
                  <a:hlinkClick r:id="rId5"/>
                </a:rPr>
                <a:t/>
              </a:r>
              <a:br>
                <a:rPr lang="ru-RU" dirty="0" smtClean="0">
                  <a:solidFill>
                    <a:schemeClr val="tx1"/>
                  </a:solidFill>
                  <a:hlinkClick r:id="rId5"/>
                </a:rPr>
              </a:br>
              <a:r>
                <a:rPr lang="en-US" dirty="0" smtClean="0">
                  <a:solidFill>
                    <a:schemeClr val="tx1"/>
                  </a:solidFill>
                  <a:hlinkClick r:id="rId5"/>
                </a:rPr>
                <a:t>Kak-sdelat-krasivo/</a:t>
              </a:r>
              <a:endParaRPr dirty="0">
                <a:solidFill>
                  <a:schemeClr val="tx1"/>
                </a:solidFill>
              </a:endParaRPr>
            </a:p>
          </p:txBody>
        </p:sp>
        <p:sp>
          <p:nvSpPr>
            <p:cNvPr id="20" name="Shape 250"/>
            <p:cNvSpPr/>
            <p:nvPr/>
          </p:nvSpPr>
          <p:spPr>
            <a:xfrm>
              <a:off x="1889206" y="6701401"/>
              <a:ext cx="5342400" cy="7329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lnSpc>
                  <a:spcPct val="110000"/>
                </a:lnSpc>
                <a:spcBef>
                  <a:spcPts val="0"/>
                </a:spcBef>
                <a:tabLst>
                  <a:tab pos="5524500" algn="l"/>
                </a:tabLst>
                <a:defRPr sz="2400" baseline="0">
                  <a:latin typeface="Yandex Sans Text Regular"/>
                  <a:ea typeface="Yandex Sans Text Regular"/>
                  <a:cs typeface="Yandex Sans Text Regular"/>
                  <a:sym typeface="Yandex Sans Text Regular"/>
                </a:defRPr>
              </a:pPr>
              <a:r>
                <a:rPr lang="en-US" dirty="0" smtClean="0">
                  <a:solidFill>
                    <a:srgbClr val="3878BE"/>
                  </a:solidFill>
                  <a:hlinkClick r:id="rId6"/>
                </a:rPr>
                <a:t>https://</a:t>
              </a:r>
              <a:r>
                <a:rPr lang="en-US" dirty="0" err="1" smtClean="0">
                  <a:solidFill>
                    <a:srgbClr val="3878BE"/>
                  </a:solidFill>
                  <a:hlinkClick r:id="rId6"/>
                </a:rPr>
                <a:t>yadi.sk</a:t>
              </a:r>
              <a:r>
                <a:rPr lang="en-US" dirty="0" smtClean="0">
                  <a:solidFill>
                    <a:srgbClr val="3878BE"/>
                  </a:solidFill>
                  <a:hlinkClick r:id="rId6"/>
                </a:rPr>
                <a:t>/d/</a:t>
              </a:r>
              <a:r>
                <a:rPr lang="en-US" dirty="0" err="1" smtClean="0">
                  <a:solidFill>
                    <a:srgbClr val="3878BE"/>
                  </a:solidFill>
                  <a:hlinkClick r:id="rId6"/>
                </a:rPr>
                <a:t>GPDyRyOPxejmK</a:t>
              </a:r>
              <a:endParaRPr dirty="0">
                <a:solidFill>
                  <a:srgbClr val="3878BE"/>
                </a:solidFill>
              </a:endParaRPr>
            </a:p>
          </p:txBody>
        </p:sp>
        <p:sp>
          <p:nvSpPr>
            <p:cNvPr id="22" name="Shape 238"/>
            <p:cNvSpPr/>
            <p:nvPr/>
          </p:nvSpPr>
          <p:spPr>
            <a:xfrm>
              <a:off x="16416101" y="8265579"/>
              <a:ext cx="2671199" cy="4721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dirty="0" smtClean="0">
                  <a:solidFill>
                    <a:srgbClr val="3878BE"/>
                  </a:solidFill>
                  <a:hlinkClick r:id="rId7"/>
                </a:rPr>
                <a:t>presentation</a:t>
              </a:r>
              <a:r>
                <a:rPr lang="en-US" dirty="0">
                  <a:solidFill>
                    <a:srgbClr val="3878BE"/>
                  </a:solidFill>
                  <a:hlinkClick r:id="rId7"/>
                </a:rPr>
                <a:t>@</a:t>
              </a:r>
              <a:endParaRPr lang="en-US" dirty="0">
                <a:solidFill>
                  <a:srgbClr val="3878BE"/>
                </a:solidFill>
              </a:endParaRPr>
            </a:p>
            <a:p>
              <a:pPr>
                <a:tabLst>
                  <a:tab pos="5524500" algn="l"/>
                </a:tabLst>
                <a:defRPr sz="2400" baseline="0"/>
              </a:pPr>
              <a:r>
                <a:rPr lang="ru-RU" dirty="0" smtClean="0">
                  <a:solidFill>
                    <a:srgbClr val="3878BE"/>
                  </a:solidFill>
                </a:rPr>
                <a:t>  </a:t>
              </a:r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23" name="Shape 238"/>
            <p:cNvSpPr/>
            <p:nvPr/>
          </p:nvSpPr>
          <p:spPr>
            <a:xfrm>
              <a:off x="18338400" y="9174896"/>
              <a:ext cx="2671199" cy="4721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dirty="0" smtClean="0">
                  <a:solidFill>
                    <a:srgbClr val="3878BE"/>
                  </a:solidFill>
                  <a:hlinkClick r:id="rId7"/>
                </a:rPr>
                <a:t>prescheck@</a:t>
              </a:r>
              <a:endParaRPr lang="en-US" dirty="0" smtClean="0">
                <a:solidFill>
                  <a:srgbClr val="3878BE"/>
                </a:solidFill>
              </a:endParaRPr>
            </a:p>
            <a:p>
              <a:pPr>
                <a:tabLst>
                  <a:tab pos="5524500" algn="l"/>
                </a:tabLst>
                <a:defRPr sz="2400" baseline="0"/>
              </a:pPr>
              <a:r>
                <a:rPr lang="ru-RU" dirty="0" smtClean="0">
                  <a:solidFill>
                    <a:srgbClr val="3878BE"/>
                  </a:solidFill>
                </a:rPr>
                <a:t>  </a:t>
              </a:r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24" name="Shape 238"/>
            <p:cNvSpPr/>
            <p:nvPr/>
          </p:nvSpPr>
          <p:spPr>
            <a:xfrm>
              <a:off x="16414862" y="3323550"/>
              <a:ext cx="5511688" cy="56265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dirty="0">
                  <a:hlinkClick r:id="rId8"/>
                </a:rPr>
                <a:t>patterns.yandex-team.ru/presentation</a:t>
              </a:r>
              <a:endParaRPr lang="en-US" dirty="0"/>
            </a:p>
            <a:p>
              <a:pPr>
                <a:tabLst>
                  <a:tab pos="5524500" algn="l"/>
                </a:tabLst>
                <a:defRPr sz="2400" baseline="0"/>
              </a:pPr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25" name="Shape 238"/>
            <p:cNvSpPr/>
            <p:nvPr/>
          </p:nvSpPr>
          <p:spPr>
            <a:xfrm>
              <a:off x="16007207" y="4234173"/>
              <a:ext cx="5511688" cy="56265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lnSpc>
                  <a:spcPct val="100000"/>
                </a:lnSpc>
                <a:spcBef>
                  <a:spcPts val="0"/>
                </a:spcBef>
                <a:tabLst>
                  <a:tab pos="5524500" algn="l"/>
                </a:tabLst>
                <a:defRPr sz="2400" baseline="0"/>
              </a:pPr>
              <a:r>
                <a:rPr lang="en-US" dirty="0">
                  <a:solidFill>
                    <a:srgbClr val="3878BE"/>
                  </a:solidFill>
                  <a:hlinkClick r:id="rId9"/>
                </a:rPr>
                <a:t>https://</a:t>
              </a:r>
              <a:r>
                <a:rPr lang="en-US" dirty="0" smtClean="0">
                  <a:solidFill>
                    <a:srgbClr val="3878BE"/>
                  </a:solidFill>
                  <a:hlinkClick r:id="rId9"/>
                </a:rPr>
                <a:t>yadi.sk/d/ZpB_978TwmoNY</a:t>
              </a:r>
              <a:endParaRPr lang="ru-RU" dirty="0">
                <a:solidFill>
                  <a:srgbClr val="3878BE"/>
                </a:solidFill>
              </a:endParaRPr>
            </a:p>
          </p:txBody>
        </p:sp>
        <p:sp>
          <p:nvSpPr>
            <p:cNvPr id="26" name="Shape 238"/>
            <p:cNvSpPr/>
            <p:nvPr/>
          </p:nvSpPr>
          <p:spPr>
            <a:xfrm>
              <a:off x="18425612" y="4788600"/>
              <a:ext cx="4912176" cy="56265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dirty="0" smtClean="0">
                  <a:solidFill>
                    <a:schemeClr val="accent1"/>
                  </a:solidFill>
                  <a:hlinkClick r:id="rId10"/>
                </a:rPr>
                <a:t>https://</a:t>
              </a:r>
              <a:r>
                <a:rPr lang="en-US" dirty="0" err="1" smtClean="0">
                  <a:solidFill>
                    <a:schemeClr val="accent1"/>
                  </a:solidFill>
                  <a:hlinkClick r:id="rId10"/>
                </a:rPr>
                <a:t>yadi.sk</a:t>
              </a:r>
              <a:r>
                <a:rPr lang="en-US" dirty="0" smtClean="0">
                  <a:solidFill>
                    <a:schemeClr val="accent1"/>
                  </a:solidFill>
                  <a:hlinkClick r:id="rId10"/>
                </a:rPr>
                <a:t>/d/</a:t>
              </a:r>
              <a:r>
                <a:rPr lang="en-US" dirty="0" err="1" smtClean="0">
                  <a:solidFill>
                    <a:schemeClr val="accent1"/>
                  </a:solidFill>
                  <a:hlinkClick r:id="rId10"/>
                </a:rPr>
                <a:t>YqwObUZxxesAJ</a:t>
              </a:r>
              <a:endParaRPr lang="ru-RU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7" name="Группа 26"/>
          <p:cNvGrpSpPr/>
          <p:nvPr userDrawn="1"/>
        </p:nvGrpSpPr>
        <p:grpSpPr>
          <a:xfrm>
            <a:off x="4488644" y="8866540"/>
            <a:ext cx="1153753" cy="1358900"/>
            <a:chOff x="4479985" y="8800385"/>
            <a:chExt cx="1153753" cy="1358900"/>
          </a:xfrm>
        </p:grpSpPr>
        <p:pic>
          <p:nvPicPr>
            <p:cNvPr id="28" name="Изображение 27"/>
            <p:cNvPicPr>
              <a:picLocks noChangeAspect="1"/>
            </p:cNvPicPr>
            <p:nvPr userDrawn="1"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64"/>
            <a:stretch/>
          </p:blipFill>
          <p:spPr>
            <a:xfrm>
              <a:off x="4479985" y="8800385"/>
              <a:ext cx="1153753" cy="1358900"/>
            </a:xfrm>
            <a:prstGeom prst="rect">
              <a:avLst/>
            </a:prstGeom>
          </p:spPr>
        </p:pic>
        <p:sp>
          <p:nvSpPr>
            <p:cNvPr id="29" name="Прямоугольник 28"/>
            <p:cNvSpPr/>
            <p:nvPr userDrawn="1"/>
          </p:nvSpPr>
          <p:spPr>
            <a:xfrm>
              <a:off x="5322406" y="8856452"/>
              <a:ext cx="273262" cy="776377"/>
            </a:xfrm>
            <a:prstGeom prst="rect">
              <a:avLst/>
            </a:prstGeom>
            <a:noFill/>
            <a:ln w="190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 err="1" smtClean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68758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Нулев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78261" y="5475250"/>
            <a:ext cx="6401726" cy="245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7717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Нулевой слайд 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6833" y="5252224"/>
            <a:ext cx="6470897" cy="238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4251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Изображение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86100" y="2033270"/>
            <a:ext cx="2289464" cy="8773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0"/>
            <a:ext cx="18317481" cy="7249764"/>
          </a:xfrm>
          <a:prstGeom prst="rect">
            <a:avLst/>
          </a:prstGeom>
        </p:spPr>
        <p:txBody>
          <a:bodyPr wrap="square" anchor="ctr"/>
          <a:lstStyle>
            <a:lvl1pPr algn="l">
              <a:lnSpc>
                <a:spcPts val="14000"/>
              </a:lnSpc>
              <a:defRPr sz="11999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0" y="10674350"/>
            <a:ext cx="18302487" cy="1144589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 smtClean="0"/>
              <a:t>Имя и фамилия, Должность</a:t>
            </a:r>
            <a:endParaRPr lang="en-US" dirty="0"/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3" hasCustomPrompt="1"/>
          </p:nvPr>
        </p:nvSpPr>
        <p:spPr>
          <a:xfrm>
            <a:off x="3059811" y="1818513"/>
            <a:ext cx="8763000" cy="1219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5000"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 smtClean="0"/>
              <a:t>                    +</a:t>
            </a:r>
            <a:r>
              <a:rPr lang="ru-RU" dirty="0" err="1" smtClean="0"/>
              <a:t>Я.Сервис</a:t>
            </a:r>
            <a:endParaRPr lang="ru-RU" dirty="0"/>
          </a:p>
        </p:txBody>
      </p:sp>
      <p:sp>
        <p:nvSpPr>
          <p:cNvPr id="6" name="Рисунок 9"/>
          <p:cNvSpPr>
            <a:spLocks noGrp="1"/>
          </p:cNvSpPr>
          <p:nvPr>
            <p:ph type="pic" sz="quarter" idx="14" hasCustomPrompt="1"/>
          </p:nvPr>
        </p:nvSpPr>
        <p:spPr>
          <a:xfrm>
            <a:off x="16007206" y="1897063"/>
            <a:ext cx="5342400" cy="1144587"/>
          </a:xfrm>
          <a:noFill/>
          <a:ln>
            <a:noFill/>
          </a:ln>
        </p:spPr>
        <p:txBody>
          <a:bodyPr/>
          <a:lstStyle>
            <a:lvl1pPr marL="0" indent="0">
              <a:buFontTx/>
              <a:buNone/>
              <a:defRPr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 smtClean="0"/>
              <a:t>Логотип</a:t>
            </a:r>
            <a:r>
              <a:rPr lang="en-US" dirty="0" smtClean="0"/>
              <a:t> </a:t>
            </a:r>
            <a:r>
              <a:rPr lang="ru-RU" dirty="0" smtClean="0"/>
              <a:t>партнера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361434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436">
          <p15:clr>
            <a:srgbClr val="FBAE40"/>
          </p15:clr>
        </p15:guide>
        <p15:guide id="2" orient="horz" pos="1773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Изображение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86100" y="2033270"/>
            <a:ext cx="2289464" cy="8773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0"/>
            <a:ext cx="18317481" cy="724976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14000"/>
              </a:lnSpc>
              <a:defRPr sz="11999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0" y="10674350"/>
            <a:ext cx="18302487" cy="1144589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 smtClean="0"/>
              <a:t>Имя и фамилия, Должность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3206" y="1963435"/>
            <a:ext cx="1527082" cy="987327"/>
          </a:xfrm>
          <a:prstGeom prst="rect">
            <a:avLst/>
          </a:prstGeom>
        </p:spPr>
      </p:pic>
      <p:sp>
        <p:nvSpPr>
          <p:cNvPr id="9" name="Рисунок 7"/>
          <p:cNvSpPr>
            <a:spLocks noGrp="1"/>
          </p:cNvSpPr>
          <p:nvPr>
            <p:ph type="pic" sz="quarter" idx="13" hasCustomPrompt="1"/>
          </p:nvPr>
        </p:nvSpPr>
        <p:spPr>
          <a:xfrm>
            <a:off x="3059811" y="1818513"/>
            <a:ext cx="8763000" cy="1219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5000"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 smtClean="0"/>
              <a:t>                    +</a:t>
            </a:r>
            <a:r>
              <a:rPr lang="ru-RU" dirty="0" err="1" smtClean="0"/>
              <a:t>Я.Сервис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298246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773">
          <p15:clr>
            <a:srgbClr val="FBAE40"/>
          </p15:clr>
        </p15:guide>
        <p15:guide id="2" orient="horz" pos="1436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_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0"/>
            <a:ext cx="18317481" cy="7249764"/>
          </a:xfrm>
          <a:prstGeom prst="rect">
            <a:avLst/>
          </a:prstGeom>
        </p:spPr>
        <p:txBody>
          <a:bodyPr wrap="square" anchor="ctr"/>
          <a:lstStyle>
            <a:lvl1pPr algn="l">
              <a:lnSpc>
                <a:spcPts val="14000"/>
              </a:lnSpc>
              <a:defRPr sz="11999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0" y="10674350"/>
            <a:ext cx="18302487" cy="1144589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4800" baseline="0"/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 smtClean="0"/>
              <a:t>Имя и фамилия, Должность</a:t>
            </a:r>
            <a:endParaRPr lang="en-US" dirty="0"/>
          </a:p>
        </p:txBody>
      </p:sp>
      <p:sp>
        <p:nvSpPr>
          <p:cNvPr id="6" name="Рисунок 9"/>
          <p:cNvSpPr>
            <a:spLocks noGrp="1"/>
          </p:cNvSpPr>
          <p:nvPr>
            <p:ph type="pic" sz="quarter" idx="14" hasCustomPrompt="1"/>
          </p:nvPr>
        </p:nvSpPr>
        <p:spPr>
          <a:xfrm>
            <a:off x="16007206" y="1897063"/>
            <a:ext cx="5342400" cy="1144587"/>
          </a:xfrm>
          <a:noFill/>
          <a:ln>
            <a:noFill/>
          </a:ln>
        </p:spPr>
        <p:txBody>
          <a:bodyPr/>
          <a:lstStyle>
            <a:lvl1pPr marL="0" indent="0">
              <a:buFontTx/>
              <a:buNone/>
              <a:defRPr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 smtClean="0"/>
              <a:t>Логотип</a:t>
            </a:r>
            <a:r>
              <a:rPr lang="en-US" dirty="0" smtClean="0"/>
              <a:t> </a:t>
            </a:r>
            <a:r>
              <a:rPr lang="ru-RU" dirty="0" smtClean="0"/>
              <a:t>партнера</a:t>
            </a:r>
            <a:endParaRPr lang="ru-RU" dirty="0"/>
          </a:p>
        </p:txBody>
      </p:sp>
      <p:pic>
        <p:nvPicPr>
          <p:cNvPr id="9" name="Изображение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86100" y="1955343"/>
            <a:ext cx="2329024" cy="857788"/>
          </a:xfrm>
          <a:prstGeom prst="rect">
            <a:avLst/>
          </a:prstGeom>
        </p:spPr>
      </p:pic>
      <p:sp>
        <p:nvSpPr>
          <p:cNvPr id="8" name="Рисунок 7"/>
          <p:cNvSpPr>
            <a:spLocks noGrp="1"/>
          </p:cNvSpPr>
          <p:nvPr>
            <p:ph type="pic" sz="quarter" idx="13" hasCustomPrompt="1"/>
          </p:nvPr>
        </p:nvSpPr>
        <p:spPr>
          <a:xfrm>
            <a:off x="3065780" y="1818513"/>
            <a:ext cx="8763000" cy="1219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5000"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 smtClean="0"/>
              <a:t>                    +</a:t>
            </a:r>
            <a:r>
              <a:rPr lang="ru-RU" dirty="0" err="1" smtClean="0"/>
              <a:t>Я.Сервис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596306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Изображение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86100" y="2033270"/>
            <a:ext cx="2289464" cy="8773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0"/>
            <a:ext cx="18317481" cy="724976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14000"/>
              </a:lnSpc>
              <a:defRPr sz="11999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0" y="10674350"/>
            <a:ext cx="18302487" cy="1144589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 smtClean="0"/>
              <a:t>Имя и фамилия, должность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3206" y="1963435"/>
            <a:ext cx="1527082" cy="987327"/>
          </a:xfrm>
          <a:prstGeom prst="rect">
            <a:avLst/>
          </a:prstGeom>
        </p:spPr>
      </p:pic>
      <p:sp>
        <p:nvSpPr>
          <p:cNvPr id="9" name="Рисунок 7"/>
          <p:cNvSpPr>
            <a:spLocks noGrp="1"/>
          </p:cNvSpPr>
          <p:nvPr>
            <p:ph type="pic" sz="quarter" idx="13" hasCustomPrompt="1"/>
          </p:nvPr>
        </p:nvSpPr>
        <p:spPr>
          <a:xfrm>
            <a:off x="3059811" y="1818513"/>
            <a:ext cx="8763000" cy="1219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5000"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 smtClean="0"/>
              <a:t>                    +</a:t>
            </a:r>
            <a:r>
              <a:rPr lang="ru-RU" dirty="0" err="1" smtClean="0"/>
              <a:t>Я.Сервис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420777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773" userDrawn="1">
          <p15:clr>
            <a:srgbClr val="FBAE40"/>
          </p15:clr>
        </p15:guide>
        <p15:guide id="2" orient="horz" pos="1436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0"/>
            <a:ext cx="18317481" cy="7249764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14000"/>
              </a:lnSpc>
              <a:defRPr sz="11999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53556" y="1294841"/>
            <a:ext cx="18273713" cy="763587"/>
          </a:xfrm>
        </p:spPr>
        <p:txBody>
          <a:bodyPr tIns="0" anchor="t"/>
          <a:lstStyle>
            <a:lvl1pPr marL="0" indent="0">
              <a:buNone/>
              <a:defRPr sz="4800">
                <a:solidFill>
                  <a:schemeClr val="tx1"/>
                </a:solidFill>
                <a:latin typeface="Yandex Sans Text Thin" pitchFamily="2" charset="-52"/>
              </a:defRPr>
            </a:lvl1pPr>
            <a:lvl2pPr marL="914354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70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06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41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771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12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48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83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 smtClean="0"/>
              <a:t>Образец текста</a:t>
            </a:r>
          </a:p>
        </p:txBody>
      </p:sp>
      <p:pic>
        <p:nvPicPr>
          <p:cNvPr id="9" name="Рисунок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206" y="12734400"/>
            <a:ext cx="1525587" cy="46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22935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178300" y="10674350"/>
            <a:ext cx="17148969" cy="1144588"/>
          </a:xfrm>
        </p:spPr>
        <p:txBody>
          <a:bodyPr tIns="165600" anchor="t"/>
          <a:lstStyle>
            <a:lvl1pPr marL="0" indent="0">
              <a:buNone/>
              <a:defRPr sz="4800">
                <a:solidFill>
                  <a:schemeClr val="bg1"/>
                </a:solidFill>
              </a:defRPr>
            </a:lvl1pPr>
            <a:lvl2pPr marL="914354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70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06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41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771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12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48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83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 smtClean="0"/>
              <a:t>Автор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3048000" y="3048000"/>
            <a:ext cx="18263741" cy="7250113"/>
          </a:xfrm>
        </p:spPr>
        <p:txBody>
          <a:bodyPr wrap="square" tIns="108000" rIns="468000"/>
          <a:lstStyle>
            <a:lvl1pPr marL="792000" indent="-1116000">
              <a:lnSpc>
                <a:spcPts val="140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ct val="104000"/>
              <a:buFont typeface="Arial" panose="020B0604020202020204" pitchFamily="34" charset="0"/>
              <a:buChar char="│"/>
              <a:defRPr sz="12000" b="0" baseline="0">
                <a:solidFill>
                  <a:schemeClr val="bg1"/>
                </a:solidFill>
                <a:latin typeface="Yandex Sans Text Light" panose="02000000000000000000" pitchFamily="2" charset="-52"/>
              </a:defRPr>
            </a:lvl1pPr>
            <a:lvl2pPr marL="432000" indent="-432000">
              <a:defRPr/>
            </a:lvl2pPr>
            <a:lvl3pPr marL="1008000" indent="-540000">
              <a:defRPr/>
            </a:lvl3pPr>
            <a:lvl4pPr marL="1008000" indent="-540000">
              <a:defRPr/>
            </a:lvl4pPr>
          </a:lstStyle>
          <a:p>
            <a:pPr lvl="0"/>
            <a:r>
              <a:rPr lang="ru-RU" dirty="0" smtClean="0"/>
              <a:t>Текст цитаты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676770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lIns="0"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113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 anchor="t"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048000"/>
            <a:ext cx="19461162" cy="9158288"/>
          </a:xfrm>
        </p:spPr>
        <p:txBody>
          <a:bodyPr/>
          <a:lstStyle>
            <a:lvl1pPr marL="0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defRPr/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 baseline="0"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 baseline="0"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Тезис</a:t>
            </a:r>
          </a:p>
          <a:p>
            <a:pPr lvl="2"/>
            <a:r>
              <a:rPr lang="ru-RU" dirty="0" err="1" smtClean="0"/>
              <a:t>Буллетированный</a:t>
            </a:r>
            <a:r>
              <a:rPr lang="ru-RU" dirty="0" smtClean="0"/>
              <a:t> список</a:t>
            </a:r>
          </a:p>
          <a:p>
            <a:pPr lvl="3"/>
            <a:r>
              <a:rPr lang="ru-RU" dirty="0" smtClean="0"/>
              <a:t>Нумерованный список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3919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и рисун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143000" y="3048000"/>
            <a:ext cx="10302875" cy="9158288"/>
          </a:xfrm>
        </p:spPr>
        <p:txBody>
          <a:bodyPr/>
          <a:lstStyle>
            <a:lvl1pPr marL="0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defRPr/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 baseline="0"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Тезис</a:t>
            </a:r>
          </a:p>
          <a:p>
            <a:pPr lvl="2"/>
            <a:r>
              <a:rPr lang="ru-RU" dirty="0" err="1" smtClean="0"/>
              <a:t>Буллетированный</a:t>
            </a:r>
            <a:r>
              <a:rPr lang="ru-RU" dirty="0" smtClean="0"/>
              <a:t> список</a:t>
            </a:r>
          </a:p>
          <a:p>
            <a:pPr lvl="3"/>
            <a:r>
              <a:rPr lang="ru-RU" dirty="0" smtClean="0"/>
              <a:t>Нумерованный список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12954000" y="3041650"/>
            <a:ext cx="10302875" cy="9158288"/>
          </a:xfrm>
        </p:spPr>
        <p:txBody>
          <a:bodyPr/>
          <a:lstStyle>
            <a:lvl1pPr marL="0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defRPr/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Тезис</a:t>
            </a:r>
          </a:p>
          <a:p>
            <a:pPr lvl="2"/>
            <a:r>
              <a:rPr lang="ru-RU" dirty="0" err="1" smtClean="0"/>
              <a:t>Буллетированный</a:t>
            </a:r>
            <a:r>
              <a:rPr lang="ru-RU" dirty="0" smtClean="0"/>
              <a:t> список</a:t>
            </a:r>
          </a:p>
          <a:p>
            <a:pPr lvl="3"/>
            <a:r>
              <a:rPr lang="ru-RU" dirty="0" smtClean="0"/>
              <a:t>Нумерованный список</a:t>
            </a:r>
          </a:p>
        </p:txBody>
      </p:sp>
    </p:spTree>
    <p:extLst>
      <p:ext uri="{BB962C8B-B14F-4D97-AF65-F5344CB8AC3E}">
        <p14:creationId xmlns:p14="http://schemas.microsoft.com/office/powerpoint/2010/main" val="19421090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. + 5 пиктограм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1505025" y="5463625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5"/>
          </p:nvPr>
        </p:nvSpPr>
        <p:spPr>
          <a:xfrm>
            <a:off x="1505025" y="8385810"/>
            <a:ext cx="3054275" cy="3814029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/>
          </p:nvPr>
        </p:nvSpPr>
        <p:spPr>
          <a:xfrm>
            <a:off x="6089374" y="8385810"/>
            <a:ext cx="3044826" cy="38191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4" name="Текст 9"/>
          <p:cNvSpPr>
            <a:spLocks noGrp="1"/>
          </p:cNvSpPr>
          <p:nvPr>
            <p:ph type="body" sz="quarter" idx="19"/>
          </p:nvPr>
        </p:nvSpPr>
        <p:spPr>
          <a:xfrm>
            <a:off x="10668407" y="8385810"/>
            <a:ext cx="3044825" cy="3819600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5" name="Рисунок 4"/>
          <p:cNvSpPr>
            <a:spLocks noGrp="1"/>
          </p:cNvSpPr>
          <p:nvPr>
            <p:ph type="pic" sz="quarter" idx="20" hasCustomPrompt="1"/>
          </p:nvPr>
        </p:nvSpPr>
        <p:spPr>
          <a:xfrm>
            <a:off x="6089396" y="5464800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  <p:sp>
        <p:nvSpPr>
          <p:cNvPr id="16" name="Рисунок 4"/>
          <p:cNvSpPr>
            <a:spLocks noGrp="1"/>
          </p:cNvSpPr>
          <p:nvPr>
            <p:ph type="pic" sz="quarter" idx="21" hasCustomPrompt="1"/>
          </p:nvPr>
        </p:nvSpPr>
        <p:spPr>
          <a:xfrm>
            <a:off x="10668406" y="5464800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  <p:sp>
        <p:nvSpPr>
          <p:cNvPr id="12" name="Текст 9"/>
          <p:cNvSpPr>
            <a:spLocks noGrp="1"/>
          </p:cNvSpPr>
          <p:nvPr>
            <p:ph type="body" sz="quarter" idx="22"/>
          </p:nvPr>
        </p:nvSpPr>
        <p:spPr>
          <a:xfrm>
            <a:off x="19820890" y="8385810"/>
            <a:ext cx="3044825" cy="3819524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3" name="Рисунок 4"/>
          <p:cNvSpPr>
            <a:spLocks noGrp="1"/>
          </p:cNvSpPr>
          <p:nvPr>
            <p:ph type="pic" sz="quarter" idx="23" hasCustomPrompt="1"/>
          </p:nvPr>
        </p:nvSpPr>
        <p:spPr>
          <a:xfrm>
            <a:off x="19820890" y="5464412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  <p:sp>
        <p:nvSpPr>
          <p:cNvPr id="17" name="Текст 9"/>
          <p:cNvSpPr>
            <a:spLocks noGrp="1"/>
          </p:cNvSpPr>
          <p:nvPr>
            <p:ph type="body" sz="quarter" idx="24"/>
          </p:nvPr>
        </p:nvSpPr>
        <p:spPr>
          <a:xfrm>
            <a:off x="15247620" y="8385810"/>
            <a:ext cx="3044825" cy="3819525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8" name="Рисунок 4"/>
          <p:cNvSpPr>
            <a:spLocks noGrp="1"/>
          </p:cNvSpPr>
          <p:nvPr>
            <p:ph type="pic" sz="quarter" idx="25" hasCustomPrompt="1"/>
          </p:nvPr>
        </p:nvSpPr>
        <p:spPr>
          <a:xfrm>
            <a:off x="15247620" y="5464412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r>
              <a:rPr lang="ru-RU" dirty="0" smtClean="0"/>
              <a:t>     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23826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. + 4 пиктограмм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2655570" y="5463625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5"/>
          </p:nvPr>
        </p:nvSpPr>
        <p:spPr>
          <a:xfrm>
            <a:off x="2655570" y="8385810"/>
            <a:ext cx="3044825" cy="3814491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/>
          </p:nvPr>
        </p:nvSpPr>
        <p:spPr>
          <a:xfrm>
            <a:off x="7994650" y="8385810"/>
            <a:ext cx="3044826" cy="3819599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4" name="Текст 9"/>
          <p:cNvSpPr>
            <a:spLocks noGrp="1"/>
          </p:cNvSpPr>
          <p:nvPr>
            <p:ph type="body" sz="quarter" idx="19"/>
          </p:nvPr>
        </p:nvSpPr>
        <p:spPr>
          <a:xfrm>
            <a:off x="13338810" y="8385810"/>
            <a:ext cx="3045600" cy="381959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5" name="Рисунок 4"/>
          <p:cNvSpPr>
            <a:spLocks noGrp="1"/>
          </p:cNvSpPr>
          <p:nvPr>
            <p:ph type="pic" sz="quarter" idx="20" hasCustomPrompt="1"/>
          </p:nvPr>
        </p:nvSpPr>
        <p:spPr>
          <a:xfrm>
            <a:off x="8007350" y="5464800"/>
            <a:ext cx="3043644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  <p:sp>
        <p:nvSpPr>
          <p:cNvPr id="16" name="Рисунок 4"/>
          <p:cNvSpPr>
            <a:spLocks noGrp="1"/>
          </p:cNvSpPr>
          <p:nvPr>
            <p:ph type="pic" sz="quarter" idx="21" hasCustomPrompt="1"/>
          </p:nvPr>
        </p:nvSpPr>
        <p:spPr>
          <a:xfrm>
            <a:off x="13338810" y="5464800"/>
            <a:ext cx="3045600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  <p:sp>
        <p:nvSpPr>
          <p:cNvPr id="12" name="Текст 9"/>
          <p:cNvSpPr>
            <a:spLocks noGrp="1"/>
          </p:cNvSpPr>
          <p:nvPr>
            <p:ph type="body" sz="quarter" idx="22"/>
          </p:nvPr>
        </p:nvSpPr>
        <p:spPr>
          <a:xfrm>
            <a:off x="18681700" y="8385810"/>
            <a:ext cx="3044881" cy="381998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3" name="Рисунок 4"/>
          <p:cNvSpPr>
            <a:spLocks noGrp="1"/>
          </p:cNvSpPr>
          <p:nvPr>
            <p:ph type="pic" sz="quarter" idx="23" hasCustomPrompt="1"/>
          </p:nvPr>
        </p:nvSpPr>
        <p:spPr>
          <a:xfrm>
            <a:off x="18681700" y="5464412"/>
            <a:ext cx="3044882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3937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. + 3 пиктограмм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4567181" y="5463625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5"/>
          </p:nvPr>
        </p:nvSpPr>
        <p:spPr>
          <a:xfrm>
            <a:off x="4567181" y="8385810"/>
            <a:ext cx="3044825" cy="38155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/>
          </p:nvPr>
        </p:nvSpPr>
        <p:spPr>
          <a:xfrm>
            <a:off x="10669270" y="8385810"/>
            <a:ext cx="3044826" cy="38191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4" name="Текст 9"/>
          <p:cNvSpPr>
            <a:spLocks noGrp="1"/>
          </p:cNvSpPr>
          <p:nvPr>
            <p:ph type="body" sz="quarter" idx="19"/>
          </p:nvPr>
        </p:nvSpPr>
        <p:spPr>
          <a:xfrm>
            <a:off x="16779240" y="8385810"/>
            <a:ext cx="3044825" cy="38191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5" name="Рисунок 4"/>
          <p:cNvSpPr>
            <a:spLocks noGrp="1"/>
          </p:cNvSpPr>
          <p:nvPr>
            <p:ph type="pic" sz="quarter" idx="20" hasCustomPrompt="1"/>
          </p:nvPr>
        </p:nvSpPr>
        <p:spPr>
          <a:xfrm>
            <a:off x="10669270" y="5464800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  <p:sp>
        <p:nvSpPr>
          <p:cNvPr id="16" name="Рисунок 4"/>
          <p:cNvSpPr>
            <a:spLocks noGrp="1"/>
          </p:cNvSpPr>
          <p:nvPr>
            <p:ph type="pic" sz="quarter" idx="21" hasCustomPrompt="1"/>
          </p:nvPr>
        </p:nvSpPr>
        <p:spPr>
          <a:xfrm>
            <a:off x="16779240" y="5464800"/>
            <a:ext cx="3044825" cy="2538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2759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. + 3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1506220" y="4186799"/>
            <a:ext cx="6105525" cy="4960874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5"/>
          </p:nvPr>
        </p:nvSpPr>
        <p:spPr>
          <a:xfrm>
            <a:off x="1506220" y="9530080"/>
            <a:ext cx="6091237" cy="26707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/>
          </p:nvPr>
        </p:nvSpPr>
        <p:spPr>
          <a:xfrm>
            <a:off x="9145588" y="9530080"/>
            <a:ext cx="6099175" cy="26707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2" name="Рисунок 4"/>
          <p:cNvSpPr>
            <a:spLocks noGrp="1"/>
          </p:cNvSpPr>
          <p:nvPr>
            <p:ph type="pic" sz="quarter" idx="17" hasCustomPrompt="1"/>
          </p:nvPr>
        </p:nvSpPr>
        <p:spPr>
          <a:xfrm>
            <a:off x="9145588" y="4186799"/>
            <a:ext cx="6105525" cy="4960874"/>
          </a:xfrm>
          <a:noFill/>
        </p:spPr>
        <p:txBody>
          <a:bodyPr/>
          <a:lstStyle>
            <a:lvl1pPr marL="0" marR="0" indent="0" algn="ctr" defTabSz="1828709" rtl="0" eaLnBrk="1" fontAlgn="auto" latinLnBrk="0" hangingPunct="1">
              <a:lnSpc>
                <a:spcPts val="6000"/>
              </a:lnSpc>
              <a:spcBef>
                <a:spcPts val="4000"/>
              </a:spcBef>
              <a:spcAft>
                <a:spcPts val="4000"/>
              </a:spcAft>
              <a:buClrTx/>
              <a:buSzTx/>
              <a:buFontTx/>
              <a:buNone/>
              <a:tabLst/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 smtClean="0"/>
          </a:p>
        </p:txBody>
      </p:sp>
      <p:sp>
        <p:nvSpPr>
          <p:cNvPr id="13" name="Рисунок 4"/>
          <p:cNvSpPr>
            <a:spLocks noGrp="1"/>
          </p:cNvSpPr>
          <p:nvPr>
            <p:ph type="pic" sz="quarter" idx="18" hasCustomPrompt="1"/>
          </p:nvPr>
        </p:nvSpPr>
        <p:spPr>
          <a:xfrm>
            <a:off x="16770350" y="4186809"/>
            <a:ext cx="6105525" cy="4960874"/>
          </a:xfrm>
          <a:noFill/>
        </p:spPr>
        <p:txBody>
          <a:bodyPr/>
          <a:lstStyle>
            <a:lvl1pPr marL="0" marR="0" indent="0" algn="ctr" defTabSz="1828709" rtl="0" eaLnBrk="1" fontAlgn="auto" latinLnBrk="0" hangingPunct="1">
              <a:lnSpc>
                <a:spcPts val="6000"/>
              </a:lnSpc>
              <a:spcBef>
                <a:spcPts val="4000"/>
              </a:spcBef>
              <a:spcAft>
                <a:spcPts val="4000"/>
              </a:spcAft>
              <a:buClrTx/>
              <a:buSzTx/>
              <a:buFontTx/>
              <a:buNone/>
              <a:tabLst/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 smtClean="0"/>
          </a:p>
        </p:txBody>
      </p:sp>
      <p:sp>
        <p:nvSpPr>
          <p:cNvPr id="14" name="Текст 9"/>
          <p:cNvSpPr>
            <a:spLocks noGrp="1"/>
          </p:cNvSpPr>
          <p:nvPr>
            <p:ph type="body" sz="quarter" idx="19"/>
          </p:nvPr>
        </p:nvSpPr>
        <p:spPr>
          <a:xfrm>
            <a:off x="16770350" y="9530080"/>
            <a:ext cx="6105525" cy="2670738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3690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. + 2 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3" hasCustomPrompt="1"/>
          </p:nvPr>
        </p:nvSpPr>
        <p:spPr>
          <a:xfrm>
            <a:off x="13336588" y="3424238"/>
            <a:ext cx="8775699" cy="6486525"/>
          </a:xfrm>
          <a:noFill/>
        </p:spPr>
        <p:txBody>
          <a:bodyPr/>
          <a:lstStyle>
            <a:lvl1pPr marL="0" marR="0" indent="0" algn="ctr" defTabSz="1828709" rtl="0" eaLnBrk="1" fontAlgn="auto" latinLnBrk="0" hangingPunct="1">
              <a:lnSpc>
                <a:spcPts val="6000"/>
              </a:lnSpc>
              <a:spcBef>
                <a:spcPts val="4000"/>
              </a:spcBef>
              <a:spcAft>
                <a:spcPts val="4000"/>
              </a:spcAft>
              <a:buClrTx/>
              <a:buSzTx/>
              <a:buFontTx/>
              <a:buNone/>
              <a:tabLst/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 smtClean="0"/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2270125" y="3424239"/>
            <a:ext cx="8775699" cy="6486525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5"/>
          </p:nvPr>
        </p:nvSpPr>
        <p:spPr>
          <a:xfrm>
            <a:off x="2270124" y="10290683"/>
            <a:ext cx="8775699" cy="1914275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/>
          </p:nvPr>
        </p:nvSpPr>
        <p:spPr>
          <a:xfrm>
            <a:off x="13336651" y="10290683"/>
            <a:ext cx="8775699" cy="1887403"/>
          </a:xfrm>
        </p:spPr>
        <p:txBody>
          <a:bodyPr anchor="t"/>
          <a:lstStyle/>
          <a:p>
            <a:pPr lvl="0"/>
            <a:r>
              <a:rPr lang="ru-RU" dirty="0" smtClean="0"/>
              <a:t>Образец текста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6825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Нулевой слайд 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6833" y="5252224"/>
            <a:ext cx="6470897" cy="238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726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. + 1 изображ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quarter" idx="15" hasCustomPrompt="1"/>
          </p:nvPr>
        </p:nvSpPr>
        <p:spPr>
          <a:xfrm>
            <a:off x="1143000" y="3048000"/>
            <a:ext cx="22131337" cy="9158287"/>
          </a:xfrm>
        </p:spPr>
        <p:txBody>
          <a:bodyPr/>
          <a:lstStyle>
            <a:lvl1pPr marL="0" marR="0" indent="0" algn="l" defTabSz="1828709" rtl="0" eaLnBrk="1" fontAlgn="auto" latinLnBrk="0" hangingPunct="1">
              <a:lnSpc>
                <a:spcPts val="6000"/>
              </a:lnSpc>
              <a:spcBef>
                <a:spcPts val="4000"/>
              </a:spcBef>
              <a:spcAft>
                <a:spcPts val="4000"/>
              </a:spcAft>
              <a:buClrTx/>
              <a:buSzTx/>
              <a:buFontTx/>
              <a:buNone/>
              <a:tabLst/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pPr marL="0" marR="0" lvl="0" indent="0" algn="l" defTabSz="1828709" rtl="0" eaLnBrk="1" fontAlgn="auto" latinLnBrk="0" hangingPunct="1">
              <a:lnSpc>
                <a:spcPts val="6000"/>
              </a:lnSpc>
              <a:spcBef>
                <a:spcPts val="4000"/>
              </a:spcBef>
              <a:spcAft>
                <a:spcPts val="400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8281460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без заголовка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sz="quarter" idx="15" hasCustomPrompt="1"/>
          </p:nvPr>
        </p:nvSpPr>
        <p:spPr>
          <a:xfrm>
            <a:off x="1143000" y="1143000"/>
            <a:ext cx="22131338" cy="11065938"/>
          </a:xfrm>
        </p:spPr>
        <p:txBody>
          <a:bodyPr/>
          <a:lstStyle>
            <a:lvl1pPr marL="0" marR="0" indent="0" algn="ctr" defTabSz="1828709" rtl="0" eaLnBrk="1" fontAlgn="auto" latinLnBrk="0" hangingPunct="1">
              <a:lnSpc>
                <a:spcPts val="6000"/>
              </a:lnSpc>
              <a:spcBef>
                <a:spcPts val="4000"/>
              </a:spcBef>
              <a:spcAft>
                <a:spcPts val="4000"/>
              </a:spcAft>
              <a:buClrTx/>
              <a:buSzTx/>
              <a:buFontTx/>
              <a:buNone/>
              <a:tabLst/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pPr marL="0" marR="0" lvl="0" indent="0" algn="l" defTabSz="1828709" rtl="0" eaLnBrk="1" fontAlgn="auto" latinLnBrk="0" hangingPunct="1">
              <a:lnSpc>
                <a:spcPts val="6000"/>
              </a:lnSpc>
              <a:spcBef>
                <a:spcPts val="4000"/>
              </a:spcBef>
              <a:spcAft>
                <a:spcPts val="400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469447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е во весь экра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Рисунок 4"/>
          <p:cNvSpPr>
            <a:spLocks noGrp="1"/>
          </p:cNvSpPr>
          <p:nvPr>
            <p:ph type="pic" sz="quarter" idx="14" hasCustomPrompt="1"/>
          </p:nvPr>
        </p:nvSpPr>
        <p:spPr>
          <a:xfrm>
            <a:off x="1" y="0"/>
            <a:ext cx="24382412" cy="13716000"/>
          </a:xfrm>
          <a:noFill/>
        </p:spPr>
        <p:txBody>
          <a:bodyPr/>
          <a:lstStyle>
            <a:lvl1pPr algn="ctr">
              <a:defRPr b="0" i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en-US" dirty="0" smtClean="0"/>
              <a:t>Jpg, </a:t>
            </a:r>
            <a:r>
              <a:rPr lang="en-US" dirty="0" err="1" smtClean="0"/>
              <a:t>Png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86867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, текст+code(черны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 anchor="t"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048000"/>
            <a:ext cx="19461162" cy="3046413"/>
          </a:xfrm>
        </p:spPr>
        <p:txBody>
          <a:bodyPr/>
          <a:lstStyle>
            <a:lvl1pPr marL="0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defRPr/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 baseline="0"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 baseline="0"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Тезис</a:t>
            </a:r>
          </a:p>
          <a:p>
            <a:pPr lvl="2"/>
            <a:r>
              <a:rPr lang="ru-RU" dirty="0" err="1" smtClean="0"/>
              <a:t>Буллетированный</a:t>
            </a:r>
            <a:r>
              <a:rPr lang="ru-RU" dirty="0" smtClean="0"/>
              <a:t> список</a:t>
            </a:r>
          </a:p>
          <a:p>
            <a:pPr lvl="3"/>
            <a:r>
              <a:rPr lang="ru-RU" dirty="0" smtClean="0"/>
              <a:t>Нумерованный список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" y="6858000"/>
            <a:ext cx="24382412" cy="6858000"/>
          </a:xfrm>
          <a:solidFill>
            <a:schemeClr val="tx1"/>
          </a:solidFill>
        </p:spPr>
        <p:txBody>
          <a:bodyPr lIns="1152000" tIns="468000" rIns="1152000" bIns="720000" anchor="t" anchorCtr="0"/>
          <a:lstStyle>
            <a:lvl1pPr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3600" b="0" i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0" indent="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Font typeface="Impact" panose="020B0806030902050204" pitchFamily="34" charset="0"/>
              <a:buNone/>
              <a:defRPr>
                <a:latin typeface="InputMono" panose="02000509020000090004" pitchFamily="49" charset="0"/>
              </a:defRPr>
            </a:lvl2pPr>
            <a:lvl3pPr marL="1512000" indent="-792000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defRPr>
                <a:latin typeface="InputMono" panose="02000509020000090004" pitchFamily="49" charset="0"/>
              </a:defRPr>
            </a:lvl3pPr>
            <a:lvl4pPr marL="1512000" indent="-792000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defRPr>
                <a:latin typeface="InputMono" panose="02000509020000090004" pitchFamily="49" charset="0"/>
              </a:defRPr>
            </a:lvl4pPr>
          </a:lstStyle>
          <a:p>
            <a:pPr lvl="0"/>
            <a:r>
              <a:rPr lang="ru-RU" dirty="0" smtClean="0"/>
              <a:t>Код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978109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+code(blac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 anchor="t"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3041650"/>
            <a:ext cx="24382413" cy="10679113"/>
          </a:xfrm>
          <a:solidFill>
            <a:schemeClr val="tx1"/>
          </a:solidFill>
        </p:spPr>
        <p:txBody>
          <a:bodyPr lIns="1152000" tIns="468000" rIns="1152000" bIns="720000" anchor="t" anchorCtr="0"/>
          <a:lstStyle>
            <a:lvl1pPr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3600" b="0" i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0" indent="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Font typeface="Impact" panose="020B0806030902050204" pitchFamily="34" charset="0"/>
              <a:buNone/>
              <a:defRPr>
                <a:latin typeface="InputMono" panose="02000509020000090004" pitchFamily="49" charset="0"/>
              </a:defRPr>
            </a:lvl2pPr>
            <a:lvl3pPr marL="1512000" indent="-792000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defRPr>
                <a:latin typeface="InputMono" panose="02000509020000090004" pitchFamily="49" charset="0"/>
              </a:defRPr>
            </a:lvl3pPr>
            <a:lvl4pPr marL="1512000" indent="-792000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defRPr>
                <a:latin typeface="InputMono" panose="02000509020000090004" pitchFamily="49" charset="0"/>
              </a:defRPr>
            </a:lvl4pPr>
          </a:lstStyle>
          <a:p>
            <a:pPr lvl="0"/>
            <a:r>
              <a:rPr lang="ru-RU" dirty="0" smtClean="0"/>
              <a:t>Код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112939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(black)-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0" y="0"/>
            <a:ext cx="24382413" cy="13720763"/>
          </a:xfrm>
          <a:solidFill>
            <a:schemeClr val="tx1"/>
          </a:solidFill>
        </p:spPr>
        <p:txBody>
          <a:bodyPr lIns="1152000" tIns="468000" rIns="1152000" bIns="720000" anchor="t" anchorCtr="0"/>
          <a:lstStyle>
            <a:lvl1pPr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3600" b="0" i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0" indent="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Font typeface="Impact" panose="020B0806030902050204" pitchFamily="34" charset="0"/>
              <a:buNone/>
              <a:defRPr>
                <a:latin typeface="InputMono" panose="02000509020000090004" pitchFamily="49" charset="0"/>
              </a:defRPr>
            </a:lvl2pPr>
            <a:lvl3pPr marL="1512000" indent="-792000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defRPr>
                <a:latin typeface="InputMono" panose="02000509020000090004" pitchFamily="49" charset="0"/>
              </a:defRPr>
            </a:lvl3pPr>
            <a:lvl4pPr marL="1512000" indent="-792000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defRPr>
                <a:latin typeface="InputMono" panose="02000509020000090004" pitchFamily="49" charset="0"/>
              </a:defRPr>
            </a:lvl4pPr>
          </a:lstStyle>
          <a:p>
            <a:pPr lvl="0"/>
            <a:r>
              <a:rPr lang="ru-RU" dirty="0" smtClean="0"/>
              <a:t>Код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786315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текст+code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 anchor="t"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048000"/>
            <a:ext cx="19461162" cy="3046413"/>
          </a:xfrm>
        </p:spPr>
        <p:txBody>
          <a:bodyPr/>
          <a:lstStyle>
            <a:lvl1pPr marL="0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defRPr/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 baseline="0"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 baseline="0"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Тезис</a:t>
            </a:r>
          </a:p>
          <a:p>
            <a:pPr lvl="2"/>
            <a:r>
              <a:rPr lang="ru-RU" dirty="0" err="1" smtClean="0"/>
              <a:t>Буллетированный</a:t>
            </a:r>
            <a:r>
              <a:rPr lang="ru-RU" dirty="0" smtClean="0"/>
              <a:t> список</a:t>
            </a:r>
          </a:p>
          <a:p>
            <a:pPr lvl="3"/>
            <a:r>
              <a:rPr lang="ru-RU" dirty="0" smtClean="0"/>
              <a:t>Нумерованный список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" y="6869113"/>
            <a:ext cx="24382412" cy="6846887"/>
          </a:xfrm>
        </p:spPr>
        <p:txBody>
          <a:bodyPr lIns="1152000" tIns="468000" rIns="1152000" bIns="720000" anchor="t"/>
          <a:lstStyle>
            <a:lvl1pPr marL="0">
              <a:lnSpc>
                <a:spcPct val="150000"/>
              </a:lnSpc>
              <a:spcBef>
                <a:spcPts val="3000"/>
              </a:spcBef>
              <a:spcAft>
                <a:spcPts val="3000"/>
              </a:spcAft>
              <a:defRPr sz="3600" b="0" i="0">
                <a:latin typeface="Verdana" charset="0"/>
                <a:ea typeface="Verdana" charset="0"/>
                <a:cs typeface="Verdana" charset="0"/>
              </a:defRPr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 baseline="0"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 baseline="0"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1156743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+code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 anchor="t"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" y="3041650"/>
            <a:ext cx="24382412" cy="10674350"/>
          </a:xfrm>
        </p:spPr>
        <p:txBody>
          <a:bodyPr lIns="1152000" tIns="468000" rIns="1152000" bIns="720000" anchor="t"/>
          <a:lstStyle>
            <a:lvl1pPr marL="0">
              <a:lnSpc>
                <a:spcPct val="150000"/>
              </a:lnSpc>
              <a:spcBef>
                <a:spcPts val="3000"/>
              </a:spcBef>
              <a:spcAft>
                <a:spcPts val="3000"/>
              </a:spcAft>
              <a:defRPr sz="3600" b="0" i="0">
                <a:latin typeface="Verdana" charset="0"/>
                <a:ea typeface="Verdana" charset="0"/>
                <a:cs typeface="Verdana" charset="0"/>
              </a:defRPr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 baseline="0"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 baseline="0"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26519468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(white)-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1" y="0"/>
            <a:ext cx="24382412" cy="13716000"/>
          </a:xfrm>
        </p:spPr>
        <p:txBody>
          <a:bodyPr lIns="1152000" tIns="468000" rIns="1152000" bIns="720000" anchor="t"/>
          <a:lstStyle>
            <a:lvl1pPr marL="0">
              <a:lnSpc>
                <a:spcPct val="150000"/>
              </a:lnSpc>
              <a:spcBef>
                <a:spcPts val="3000"/>
              </a:spcBef>
              <a:spcAft>
                <a:spcPts val="3000"/>
              </a:spcAft>
              <a:defRPr sz="3600" b="0" i="0">
                <a:latin typeface="Verdana" charset="0"/>
                <a:ea typeface="Verdana" charset="0"/>
                <a:cs typeface="Verdana" charset="0"/>
              </a:defRPr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 baseline="0"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 baseline="0"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Код</a:t>
            </a:r>
          </a:p>
        </p:txBody>
      </p:sp>
    </p:spTree>
    <p:extLst>
      <p:ext uri="{BB962C8B-B14F-4D97-AF65-F5344CB8AC3E}">
        <p14:creationId xmlns:p14="http://schemas.microsoft.com/office/powerpoint/2010/main" val="6716029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 1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9"/>
          <p:cNvSpPr>
            <a:spLocks noGrp="1"/>
          </p:cNvSpPr>
          <p:nvPr>
            <p:ph type="body" sz="quarter" idx="16" hasCustomPrompt="1"/>
          </p:nvPr>
        </p:nvSpPr>
        <p:spPr>
          <a:xfrm>
            <a:off x="4178300" y="9147175"/>
            <a:ext cx="8394700" cy="763588"/>
          </a:xfrm>
        </p:spPr>
        <p:txBody>
          <a:bodyPr anchor="t"/>
          <a:lstStyle/>
          <a:p>
            <a:pPr lvl="0"/>
            <a:r>
              <a:rPr lang="en-US" dirty="0" err="1" smtClean="0"/>
              <a:t>login@yandex</a:t>
            </a:r>
            <a:r>
              <a:rPr lang="ru-RU" dirty="0" smtClean="0"/>
              <a:t>-</a:t>
            </a:r>
            <a:r>
              <a:rPr lang="en-US" dirty="0" err="1" smtClean="0"/>
              <a:t>team.ru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2" y="9163028"/>
            <a:ext cx="757238" cy="747772"/>
          </a:xfrm>
          <a:prstGeom prst="rect">
            <a:avLst/>
          </a:prstGeom>
        </p:spPr>
      </p:pic>
      <p:sp>
        <p:nvSpPr>
          <p:cNvPr id="14" name="Текст 9"/>
          <p:cNvSpPr>
            <a:spLocks noGrp="1"/>
          </p:cNvSpPr>
          <p:nvPr>
            <p:ph type="body" sz="quarter" idx="25" hasCustomPrompt="1"/>
          </p:nvPr>
        </p:nvSpPr>
        <p:spPr>
          <a:xfrm>
            <a:off x="3048000" y="7238999"/>
            <a:ext cx="14501812" cy="755661"/>
          </a:xfrm>
        </p:spPr>
        <p:txBody>
          <a:bodyPr lIns="12700" tIns="0" bIns="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Thin" pitchFamily="2" charset="-52"/>
              </a:defRPr>
            </a:lvl1pPr>
          </a:lstStyle>
          <a:p>
            <a:pPr lvl="0"/>
            <a:r>
              <a:rPr lang="ru-RU" dirty="0" smtClean="0"/>
              <a:t>Должность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872757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0"/>
            <a:ext cx="18317481" cy="7249764"/>
          </a:xfrm>
          <a:prstGeom prst="rect">
            <a:avLst/>
          </a:prstGeom>
        </p:spPr>
        <p:txBody>
          <a:bodyPr wrap="square" anchor="ctr"/>
          <a:lstStyle>
            <a:lvl1pPr algn="l">
              <a:lnSpc>
                <a:spcPts val="14000"/>
              </a:lnSpc>
              <a:defRPr sz="11999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0" y="10674350"/>
            <a:ext cx="18302487" cy="1144589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4800" baseline="0"/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 smtClean="0"/>
              <a:t>Имя и фамилия, Должность</a:t>
            </a:r>
            <a:endParaRPr lang="en-US" dirty="0"/>
          </a:p>
        </p:txBody>
      </p:sp>
      <p:sp>
        <p:nvSpPr>
          <p:cNvPr id="6" name="Рисунок 9"/>
          <p:cNvSpPr>
            <a:spLocks noGrp="1"/>
          </p:cNvSpPr>
          <p:nvPr>
            <p:ph type="pic" sz="quarter" idx="14" hasCustomPrompt="1"/>
          </p:nvPr>
        </p:nvSpPr>
        <p:spPr>
          <a:xfrm>
            <a:off x="16007206" y="1897063"/>
            <a:ext cx="5342400" cy="1144587"/>
          </a:xfrm>
          <a:noFill/>
          <a:ln>
            <a:noFill/>
          </a:ln>
        </p:spPr>
        <p:txBody>
          <a:bodyPr/>
          <a:lstStyle>
            <a:lvl1pPr marL="0" indent="0">
              <a:buFontTx/>
              <a:buNone/>
              <a:defRPr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 smtClean="0"/>
              <a:t>Логотип</a:t>
            </a:r>
            <a:r>
              <a:rPr lang="en-US" dirty="0" smtClean="0"/>
              <a:t> </a:t>
            </a:r>
            <a:r>
              <a:rPr lang="ru-RU" dirty="0" smtClean="0"/>
              <a:t>партнера</a:t>
            </a:r>
            <a:endParaRPr lang="ru-RU" dirty="0"/>
          </a:p>
        </p:txBody>
      </p:sp>
      <p:pic>
        <p:nvPicPr>
          <p:cNvPr id="9" name="Изображение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86100" y="1955343"/>
            <a:ext cx="2329024" cy="857788"/>
          </a:xfrm>
          <a:prstGeom prst="rect">
            <a:avLst/>
          </a:prstGeom>
        </p:spPr>
      </p:pic>
      <p:sp>
        <p:nvSpPr>
          <p:cNvPr id="8" name="Рисунок 7"/>
          <p:cNvSpPr>
            <a:spLocks noGrp="1"/>
          </p:cNvSpPr>
          <p:nvPr>
            <p:ph type="pic" sz="quarter" idx="13" hasCustomPrompt="1"/>
          </p:nvPr>
        </p:nvSpPr>
        <p:spPr>
          <a:xfrm>
            <a:off x="3065780" y="1818513"/>
            <a:ext cx="8763000" cy="1219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5000"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 smtClean="0"/>
              <a:t>                    +</a:t>
            </a:r>
            <a:r>
              <a:rPr lang="ru-RU" dirty="0" err="1" smtClean="0"/>
              <a:t>Я.Сервис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356542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 1 + спасибо за внимание!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9"/>
          <p:cNvSpPr>
            <a:spLocks noGrp="1"/>
          </p:cNvSpPr>
          <p:nvPr>
            <p:ph type="body" sz="quarter" idx="15" hasCustomPrompt="1"/>
          </p:nvPr>
        </p:nvSpPr>
        <p:spPr>
          <a:xfrm>
            <a:off x="4178300" y="10292400"/>
            <a:ext cx="8394700" cy="762000"/>
          </a:xfrm>
        </p:spPr>
        <p:txBody>
          <a:bodyPr anchor="t"/>
          <a:lstStyle/>
          <a:p>
            <a:pPr lvl="0"/>
            <a:r>
              <a:rPr lang="ru-RU" dirty="0" smtClean="0"/>
              <a:t>+7 (000) 000 00 00 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 hasCustomPrompt="1"/>
          </p:nvPr>
        </p:nvSpPr>
        <p:spPr>
          <a:xfrm>
            <a:off x="4178300" y="9147175"/>
            <a:ext cx="8394700" cy="763588"/>
          </a:xfrm>
        </p:spPr>
        <p:txBody>
          <a:bodyPr anchor="t"/>
          <a:lstStyle/>
          <a:p>
            <a:pPr lvl="0"/>
            <a:r>
              <a:rPr lang="en-US" dirty="0" err="1" smtClean="0"/>
              <a:t>login@yandex</a:t>
            </a:r>
            <a:r>
              <a:rPr lang="ru-RU" dirty="0" smtClean="0"/>
              <a:t>-</a:t>
            </a:r>
            <a:r>
              <a:rPr lang="en-US" dirty="0" err="1" smtClean="0"/>
              <a:t>team.ru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2" y="9163028"/>
            <a:ext cx="757238" cy="74777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831" y="10292400"/>
            <a:ext cx="419100" cy="762000"/>
          </a:xfrm>
          <a:prstGeom prst="rect">
            <a:avLst/>
          </a:prstGeom>
        </p:spPr>
      </p:pic>
      <p:sp>
        <p:nvSpPr>
          <p:cNvPr id="29" name="Текст 9"/>
          <p:cNvSpPr>
            <a:spLocks noGrp="1"/>
          </p:cNvSpPr>
          <p:nvPr>
            <p:ph type="body" sz="quarter" idx="32" hasCustomPrompt="1"/>
          </p:nvPr>
        </p:nvSpPr>
        <p:spPr>
          <a:xfrm>
            <a:off x="3048000" y="2278800"/>
            <a:ext cx="18683381" cy="1907438"/>
          </a:xfrm>
        </p:spPr>
        <p:txBody>
          <a:bodyPr anchor="t"/>
          <a:lstStyle>
            <a:lvl1pPr>
              <a:lnSpc>
                <a:spcPct val="100000"/>
              </a:lnSpc>
              <a:defRPr sz="12000" baseline="0"/>
            </a:lvl1pPr>
          </a:lstStyle>
          <a:p>
            <a:pPr lvl="0"/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3048000" y="5330825"/>
            <a:ext cx="6676578" cy="532197"/>
          </a:xfrm>
          <a:prstGeom prst="rect">
            <a:avLst/>
          </a:prstGeom>
          <a:noFill/>
        </p:spPr>
        <p:txBody>
          <a:bodyPr wrap="square" lIns="38100" tIns="15240" rIns="38100" rtlCol="0">
            <a:spAutoFit/>
          </a:bodyPr>
          <a:lstStyle/>
          <a:p>
            <a:r>
              <a:rPr lang="ru-RU" sz="3000" dirty="0" smtClean="0">
                <a:solidFill>
                  <a:sysClr val="windowText" lastClr="000000"/>
                </a:solidFill>
              </a:rPr>
              <a:t>Контакты</a:t>
            </a:r>
          </a:p>
        </p:txBody>
      </p:sp>
      <p:sp>
        <p:nvSpPr>
          <p:cNvPr id="13" name="Текст 9"/>
          <p:cNvSpPr>
            <a:spLocks noGrp="1"/>
          </p:cNvSpPr>
          <p:nvPr>
            <p:ph type="body" sz="quarter" idx="24" hasCustomPrompt="1"/>
          </p:nvPr>
        </p:nvSpPr>
        <p:spPr>
          <a:xfrm>
            <a:off x="3048000" y="6094413"/>
            <a:ext cx="14501812" cy="763587"/>
          </a:xfrm>
        </p:spPr>
        <p:txBody>
          <a:bodyPr tIns="16200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Light" panose="02000000000000000000" pitchFamily="2" charset="-52"/>
              </a:defRPr>
            </a:lvl1pPr>
          </a:lstStyle>
          <a:p>
            <a:pPr lvl="0"/>
            <a:r>
              <a:rPr lang="ru-RU" dirty="0" smtClean="0"/>
              <a:t>Имя и фамилия</a:t>
            </a:r>
            <a:endParaRPr lang="en-US" dirty="0" smtClean="0"/>
          </a:p>
        </p:txBody>
      </p:sp>
      <p:sp>
        <p:nvSpPr>
          <p:cNvPr id="14" name="Текст 9"/>
          <p:cNvSpPr>
            <a:spLocks noGrp="1"/>
          </p:cNvSpPr>
          <p:nvPr>
            <p:ph type="body" sz="quarter" idx="25" hasCustomPrompt="1"/>
          </p:nvPr>
        </p:nvSpPr>
        <p:spPr>
          <a:xfrm>
            <a:off x="3048000" y="7238999"/>
            <a:ext cx="14501812" cy="755661"/>
          </a:xfrm>
        </p:spPr>
        <p:txBody>
          <a:bodyPr lIns="12700" tIns="0" bIns="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Thin" pitchFamily="2" charset="-52"/>
              </a:defRPr>
            </a:lvl1pPr>
          </a:lstStyle>
          <a:p>
            <a:pPr lvl="0"/>
            <a:r>
              <a:rPr lang="ru-RU" dirty="0" smtClean="0"/>
              <a:t>Должность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272182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нтакты 2 + спасибо за внимание!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Текст 9"/>
          <p:cNvSpPr>
            <a:spLocks noGrp="1"/>
          </p:cNvSpPr>
          <p:nvPr>
            <p:ph type="body" sz="quarter" idx="15" hasCustomPrompt="1"/>
          </p:nvPr>
        </p:nvSpPr>
        <p:spPr>
          <a:xfrm>
            <a:off x="4178300" y="10292400"/>
            <a:ext cx="8394700" cy="762000"/>
          </a:xfrm>
        </p:spPr>
        <p:txBody>
          <a:bodyPr anchor="t"/>
          <a:lstStyle>
            <a:lvl1pPr>
              <a:defRPr baseline="0"/>
            </a:lvl1pPr>
          </a:lstStyle>
          <a:p>
            <a:pPr lvl="0"/>
            <a:r>
              <a:rPr lang="ru-RU" dirty="0" smtClean="0"/>
              <a:t>+7 (000) 000 00 00 </a:t>
            </a:r>
            <a:endParaRPr lang="ru-RU" dirty="0"/>
          </a:p>
        </p:txBody>
      </p:sp>
      <p:sp>
        <p:nvSpPr>
          <p:cNvPr id="11" name="Текст 9"/>
          <p:cNvSpPr>
            <a:spLocks noGrp="1"/>
          </p:cNvSpPr>
          <p:nvPr>
            <p:ph type="body" sz="quarter" idx="16" hasCustomPrompt="1"/>
          </p:nvPr>
        </p:nvSpPr>
        <p:spPr>
          <a:xfrm>
            <a:off x="4178300" y="9147175"/>
            <a:ext cx="8394700" cy="763588"/>
          </a:xfrm>
        </p:spPr>
        <p:txBody>
          <a:bodyPr anchor="t"/>
          <a:lstStyle>
            <a:lvl1pPr>
              <a:defRPr/>
            </a:lvl1pPr>
          </a:lstStyle>
          <a:p>
            <a:pPr lvl="0"/>
            <a:r>
              <a:rPr lang="en-US" dirty="0" err="1" smtClean="0"/>
              <a:t>login@yandex</a:t>
            </a:r>
            <a:r>
              <a:rPr lang="ru-RU" dirty="0" smtClean="0"/>
              <a:t>-</a:t>
            </a:r>
            <a:r>
              <a:rPr lang="en-US" dirty="0" err="1" smtClean="0"/>
              <a:t>team.ru</a:t>
            </a:r>
            <a:endParaRPr lang="ru-RU" dirty="0"/>
          </a:p>
        </p:txBody>
      </p:sp>
      <p:sp>
        <p:nvSpPr>
          <p:cNvPr id="17" name="Текст 9"/>
          <p:cNvSpPr>
            <a:spLocks noGrp="1"/>
          </p:cNvSpPr>
          <p:nvPr>
            <p:ph type="body" sz="quarter" idx="24" hasCustomPrompt="1"/>
          </p:nvPr>
        </p:nvSpPr>
        <p:spPr>
          <a:xfrm>
            <a:off x="3048000" y="6094413"/>
            <a:ext cx="9525000" cy="762949"/>
          </a:xfrm>
        </p:spPr>
        <p:txBody>
          <a:bodyPr tIns="16200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Light" panose="02000000000000000000" pitchFamily="2" charset="-52"/>
              </a:defRPr>
            </a:lvl1pPr>
          </a:lstStyle>
          <a:p>
            <a:pPr lvl="0"/>
            <a:r>
              <a:rPr lang="ru-RU" dirty="0" smtClean="0"/>
              <a:t>Имя и фамилия</a:t>
            </a:r>
            <a:endParaRPr lang="en-US" dirty="0" smtClean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2" y="9163028"/>
            <a:ext cx="757238" cy="74777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831" y="10292400"/>
            <a:ext cx="419100" cy="762000"/>
          </a:xfrm>
          <a:prstGeom prst="rect">
            <a:avLst/>
          </a:prstGeom>
        </p:spPr>
      </p:pic>
      <p:sp>
        <p:nvSpPr>
          <p:cNvPr id="15" name="Текст 9"/>
          <p:cNvSpPr>
            <a:spLocks noGrp="1"/>
          </p:cNvSpPr>
          <p:nvPr>
            <p:ph type="body" sz="quarter" idx="25" hasCustomPrompt="1"/>
          </p:nvPr>
        </p:nvSpPr>
        <p:spPr>
          <a:xfrm>
            <a:off x="3048000" y="7238999"/>
            <a:ext cx="9525000" cy="755661"/>
          </a:xfrm>
        </p:spPr>
        <p:txBody>
          <a:bodyPr lIns="12700" tIns="0" bIns="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Thin" pitchFamily="2" charset="-52"/>
              </a:defRPr>
            </a:lvl1pPr>
          </a:lstStyle>
          <a:p>
            <a:pPr lvl="0"/>
            <a:r>
              <a:rPr lang="ru-RU" dirty="0" smtClean="0"/>
              <a:t>Должность</a:t>
            </a:r>
            <a:endParaRPr lang="en-US" dirty="0" smtClean="0"/>
          </a:p>
        </p:txBody>
      </p:sp>
      <p:sp>
        <p:nvSpPr>
          <p:cNvPr id="19" name="Текст 9"/>
          <p:cNvSpPr>
            <a:spLocks noGrp="1"/>
          </p:cNvSpPr>
          <p:nvPr>
            <p:ph type="body" sz="quarter" idx="28" hasCustomPrompt="1"/>
          </p:nvPr>
        </p:nvSpPr>
        <p:spPr>
          <a:xfrm>
            <a:off x="14482949" y="10292400"/>
            <a:ext cx="8392926" cy="762000"/>
          </a:xfrm>
        </p:spPr>
        <p:txBody>
          <a:bodyPr anchor="t"/>
          <a:lstStyle/>
          <a:p>
            <a:pPr lvl="0"/>
            <a:r>
              <a:rPr lang="ru-RU" dirty="0" smtClean="0"/>
              <a:t>+7 (000) 000 00 00 </a:t>
            </a:r>
            <a:endParaRPr lang="ru-RU" dirty="0"/>
          </a:p>
        </p:txBody>
      </p:sp>
      <p:sp>
        <p:nvSpPr>
          <p:cNvPr id="20" name="Текст 9"/>
          <p:cNvSpPr>
            <a:spLocks noGrp="1"/>
          </p:cNvSpPr>
          <p:nvPr>
            <p:ph type="body" sz="quarter" idx="29" hasCustomPrompt="1"/>
          </p:nvPr>
        </p:nvSpPr>
        <p:spPr>
          <a:xfrm>
            <a:off x="14482949" y="9147175"/>
            <a:ext cx="8392926" cy="763588"/>
          </a:xfrm>
        </p:spPr>
        <p:txBody>
          <a:bodyPr anchor="t"/>
          <a:lstStyle/>
          <a:p>
            <a:pPr lvl="0"/>
            <a:r>
              <a:rPr lang="en-US" dirty="0" err="1" smtClean="0"/>
              <a:t>login@yandex</a:t>
            </a:r>
            <a:r>
              <a:rPr lang="ru-RU" dirty="0" smtClean="0"/>
              <a:t>-</a:t>
            </a:r>
            <a:r>
              <a:rPr lang="en-US" dirty="0" err="1" smtClean="0"/>
              <a:t>team.ru</a:t>
            </a:r>
            <a:endParaRPr lang="ru-RU" dirty="0"/>
          </a:p>
        </p:txBody>
      </p:sp>
      <p:pic>
        <p:nvPicPr>
          <p:cNvPr id="22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9855" y="9163028"/>
            <a:ext cx="757238" cy="747772"/>
          </a:xfrm>
          <a:prstGeom prst="rect">
            <a:avLst/>
          </a:prstGeom>
        </p:spPr>
      </p:pic>
      <p:pic>
        <p:nvPicPr>
          <p:cNvPr id="23" name="Рисунок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8924" y="10292400"/>
            <a:ext cx="419100" cy="762000"/>
          </a:xfrm>
          <a:prstGeom prst="rect">
            <a:avLst/>
          </a:prstGeom>
        </p:spPr>
      </p:pic>
      <p:sp>
        <p:nvSpPr>
          <p:cNvPr id="28" name="Текст 9"/>
          <p:cNvSpPr>
            <a:spLocks noGrp="1"/>
          </p:cNvSpPr>
          <p:nvPr>
            <p:ph type="body" sz="quarter" idx="32" hasCustomPrompt="1"/>
          </p:nvPr>
        </p:nvSpPr>
        <p:spPr>
          <a:xfrm>
            <a:off x="3048000" y="2278800"/>
            <a:ext cx="18683381" cy="1907438"/>
          </a:xfrm>
        </p:spPr>
        <p:txBody>
          <a:bodyPr anchor="t"/>
          <a:lstStyle>
            <a:lvl1pPr>
              <a:lnSpc>
                <a:spcPct val="100000"/>
              </a:lnSpc>
              <a:defRPr sz="12000" baseline="0"/>
            </a:lvl1pPr>
          </a:lstStyle>
          <a:p>
            <a:pPr lvl="0"/>
            <a:r>
              <a:rPr lang="ru-RU" dirty="0" smtClean="0"/>
              <a:t>Образец</a:t>
            </a:r>
            <a:r>
              <a:rPr lang="en-US" dirty="0" smtClean="0"/>
              <a:t> </a:t>
            </a:r>
            <a:r>
              <a:rPr lang="ru-RU" dirty="0" smtClean="0"/>
              <a:t>заголовка</a:t>
            </a:r>
            <a:endParaRPr lang="ru-RU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3048000" y="5330825"/>
            <a:ext cx="6676578" cy="532197"/>
          </a:xfrm>
          <a:prstGeom prst="rect">
            <a:avLst/>
          </a:prstGeom>
          <a:noFill/>
        </p:spPr>
        <p:txBody>
          <a:bodyPr wrap="square" lIns="38100" tIns="15240" rIns="38100" rtlCol="0">
            <a:spAutoFit/>
          </a:bodyPr>
          <a:lstStyle/>
          <a:p>
            <a:r>
              <a:rPr lang="ru-RU" sz="3000" dirty="0" smtClean="0">
                <a:solidFill>
                  <a:sysClr val="windowText" lastClr="000000"/>
                </a:solidFill>
              </a:rPr>
              <a:t>Контакты</a:t>
            </a:r>
          </a:p>
        </p:txBody>
      </p:sp>
      <p:sp>
        <p:nvSpPr>
          <p:cNvPr id="25" name="Текст 9"/>
          <p:cNvSpPr>
            <a:spLocks noGrp="1"/>
          </p:cNvSpPr>
          <p:nvPr>
            <p:ph type="body" sz="quarter" idx="33" hasCustomPrompt="1"/>
          </p:nvPr>
        </p:nvSpPr>
        <p:spPr>
          <a:xfrm>
            <a:off x="13336005" y="6094413"/>
            <a:ext cx="9539870" cy="763587"/>
          </a:xfrm>
        </p:spPr>
        <p:txBody>
          <a:bodyPr tIns="16200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Light" panose="02000000000000000000" pitchFamily="2" charset="-52"/>
              </a:defRPr>
            </a:lvl1pPr>
          </a:lstStyle>
          <a:p>
            <a:pPr lvl="0"/>
            <a:r>
              <a:rPr lang="ru-RU" dirty="0" smtClean="0"/>
              <a:t>Имя и фамилия</a:t>
            </a:r>
            <a:endParaRPr lang="en-US" dirty="0" smtClean="0"/>
          </a:p>
        </p:txBody>
      </p:sp>
      <p:sp>
        <p:nvSpPr>
          <p:cNvPr id="26" name="Текст 9"/>
          <p:cNvSpPr>
            <a:spLocks noGrp="1"/>
          </p:cNvSpPr>
          <p:nvPr>
            <p:ph type="body" sz="quarter" idx="34" hasCustomPrompt="1"/>
          </p:nvPr>
        </p:nvSpPr>
        <p:spPr>
          <a:xfrm>
            <a:off x="13336005" y="7238999"/>
            <a:ext cx="9539869" cy="755661"/>
          </a:xfrm>
        </p:spPr>
        <p:txBody>
          <a:bodyPr lIns="12700" tIns="0" bIns="0" anchor="t"/>
          <a:lstStyle>
            <a:lvl1pPr>
              <a:spcBef>
                <a:spcPts val="3000"/>
              </a:spcBef>
              <a:spcAft>
                <a:spcPts val="0"/>
              </a:spcAft>
              <a:defRPr>
                <a:latin typeface="Yandex Sans Text Thin" pitchFamily="2" charset="-52"/>
              </a:defRPr>
            </a:lvl1pPr>
          </a:lstStyle>
          <a:p>
            <a:pPr lvl="0"/>
            <a:r>
              <a:rPr lang="ru-RU" dirty="0" smtClean="0"/>
              <a:t>Должность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101116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раздела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0"/>
            <a:ext cx="18317481" cy="7249764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14000"/>
              </a:lnSpc>
              <a:defRPr sz="11999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98208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раздела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0"/>
            <a:ext cx="18317481" cy="7249764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14000"/>
              </a:lnSpc>
              <a:defRPr sz="11999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pic>
        <p:nvPicPr>
          <p:cNvPr id="3" name="Рисунок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977" y="11186653"/>
            <a:ext cx="1524000" cy="1019175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5559749" y="11186229"/>
            <a:ext cx="15735600" cy="10152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>
              <a:defRPr/>
            </a:pPr>
            <a:r>
              <a:rPr lang="ru-RU" sz="3000" dirty="0" smtClean="0">
                <a:solidFill>
                  <a:srgbClr val="000000"/>
                </a:solidFill>
              </a:rPr>
              <a:t>Коммерческая тайна ООО «Яндекс», 119021, Россия, г. Москва, ул. Льва Толстого, д. 16</a:t>
            </a:r>
            <a:br>
              <a:rPr lang="ru-RU" sz="3000" dirty="0" smtClean="0">
                <a:solidFill>
                  <a:srgbClr val="000000"/>
                </a:solidFill>
              </a:rPr>
            </a:br>
            <a:r>
              <a:rPr lang="en-US" sz="3000" dirty="0" smtClean="0">
                <a:solidFill>
                  <a:srgbClr val="000000"/>
                </a:solidFill>
              </a:rPr>
              <a:t>YANDEX</a:t>
            </a:r>
            <a:r>
              <a:rPr lang="ru-RU" sz="3000" dirty="0" smtClean="0">
                <a:solidFill>
                  <a:srgbClr val="000000"/>
                </a:solidFill>
              </a:rPr>
              <a:t> </a:t>
            </a:r>
            <a:r>
              <a:rPr lang="en-US" sz="3000" dirty="0" smtClean="0">
                <a:solidFill>
                  <a:srgbClr val="000000"/>
                </a:solidFill>
              </a:rPr>
              <a:t>Limited Liability Company, 16, Leo Tolstoy St., Moscow 119021, Russia</a:t>
            </a:r>
            <a:endParaRPr lang="ru-RU" sz="30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26244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2719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стру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36"/>
          <p:cNvSpPr/>
          <p:nvPr userDrawn="1"/>
        </p:nvSpPr>
        <p:spPr>
          <a:xfrm>
            <a:off x="1896337" y="12211994"/>
            <a:ext cx="20591327" cy="521470"/>
          </a:xfrm>
          <a:prstGeom prst="rect">
            <a:avLst/>
          </a:prstGeom>
          <a:solidFill>
            <a:srgbClr val="FFCC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aseline="0"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4" name="Shape 238"/>
          <p:cNvSpPr/>
          <p:nvPr userDrawn="1"/>
        </p:nvSpPr>
        <p:spPr>
          <a:xfrm>
            <a:off x="16002471" y="1869119"/>
            <a:ext cx="7027527" cy="9556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>
              <a:tabLst>
                <a:tab pos="5524500" algn="l"/>
              </a:tabLst>
              <a:defRPr sz="2400" baseline="0"/>
            </a:pPr>
            <a:r>
              <a:rPr lang="ru-RU" sz="2400" dirty="0" smtClean="0">
                <a:solidFill>
                  <a:srgbClr val="000000"/>
                </a:solidFill>
              </a:rPr>
              <a:t>Дополнительные материалы для презентаций (слайды с графиками, диаграммами, таблицами, картами, схемами, гаджетами, пиктограммы, иллюстрации и фотографии) находятся </a:t>
            </a:r>
            <a:br>
              <a:rPr lang="ru-RU" sz="2400" dirty="0" smtClean="0">
                <a:solidFill>
                  <a:srgbClr val="000000"/>
                </a:solidFill>
              </a:rPr>
            </a:br>
            <a:r>
              <a:rPr lang="ru-RU" sz="2400" dirty="0" smtClean="0">
                <a:solidFill>
                  <a:srgbClr val="000000"/>
                </a:solidFill>
              </a:rPr>
              <a:t>на </a:t>
            </a:r>
            <a:endParaRPr sz="2400" dirty="0" smtClean="0">
              <a:solidFill>
                <a:srgbClr val="000000"/>
              </a:solidFill>
            </a:endParaRPr>
          </a:p>
          <a:p>
            <a:pPr>
              <a:tabLst>
                <a:tab pos="5524500" algn="l"/>
              </a:tabLst>
              <a:defRPr sz="2400" baseline="0"/>
            </a:pPr>
            <a:endParaRPr lang="ru-RU" sz="1200" dirty="0" smtClean="0">
              <a:solidFill>
                <a:srgbClr val="000000"/>
              </a:solidFill>
            </a:endParaRPr>
          </a:p>
          <a:p>
            <a:pPr>
              <a:tabLst>
                <a:tab pos="5524500" algn="l"/>
              </a:tabLst>
              <a:defRPr sz="2400" baseline="0"/>
            </a:pPr>
            <a:r>
              <a:rPr lang="ru-RU" sz="2400" dirty="0" smtClean="0">
                <a:solidFill>
                  <a:srgbClr val="000000"/>
                </a:solidFill>
              </a:rPr>
              <a:t>Логотипы сервисов для титульного слайда:</a:t>
            </a:r>
          </a:p>
          <a:p>
            <a:pPr>
              <a:tabLst>
                <a:tab pos="5524500" algn="l"/>
              </a:tabLst>
              <a:defRPr sz="2400" baseline="0"/>
            </a:pPr>
            <a:endParaRPr lang="ru-RU" sz="2400" dirty="0" smtClean="0">
              <a:solidFill>
                <a:srgbClr val="3878BE"/>
              </a:solidFill>
            </a:endParaRPr>
          </a:p>
          <a:p>
            <a:pPr>
              <a:tabLst>
                <a:tab pos="5524500" algn="l"/>
              </a:tabLst>
              <a:defRPr sz="2400" baseline="0"/>
            </a:pPr>
            <a:endParaRPr lang="ru-RU" sz="1200" dirty="0" smtClean="0">
              <a:solidFill>
                <a:srgbClr val="3878BE"/>
              </a:solidFill>
            </a:endParaRPr>
          </a:p>
          <a:p>
            <a:pPr>
              <a:tabLst>
                <a:tab pos="5524500" algn="l"/>
              </a:tabLst>
              <a:defRPr sz="2400" baseline="0"/>
            </a:pPr>
            <a:r>
              <a:rPr lang="ru-RU" sz="2400" dirty="0" smtClean="0">
                <a:solidFill>
                  <a:srgbClr val="000000"/>
                </a:solidFill>
              </a:rPr>
              <a:t> </a:t>
            </a:r>
            <a:endParaRPr lang="ru-RU" sz="2400" dirty="0" smtClean="0">
              <a:solidFill>
                <a:srgbClr val="3878BE"/>
              </a:solidFill>
            </a:endParaRPr>
          </a:p>
          <a:p>
            <a:pPr>
              <a:tabLst>
                <a:tab pos="5524500" algn="l"/>
              </a:tabLst>
              <a:defRPr sz="2400" baseline="0"/>
            </a:pPr>
            <a:endParaRPr lang="ru-RU" sz="1200" dirty="0" smtClean="0">
              <a:solidFill>
                <a:srgbClr val="000000"/>
              </a:solidFill>
            </a:endParaRPr>
          </a:p>
          <a:p>
            <a:pPr>
              <a:tabLst>
                <a:tab pos="5524500" algn="l"/>
              </a:tabLst>
              <a:defRPr sz="2400" baseline="0"/>
            </a:pPr>
            <a:r>
              <a:rPr sz="2400" dirty="0" smtClean="0">
                <a:solidFill>
                  <a:srgbClr val="000000"/>
                </a:solidFill>
              </a:rPr>
              <a:t>Можно </a:t>
            </a:r>
            <a:r>
              <a:rPr sz="2400" dirty="0">
                <a:solidFill>
                  <a:srgbClr val="000000"/>
                </a:solidFill>
              </a:rPr>
              <a:t>выбрать фотографию на фотостоке </a:t>
            </a:r>
            <a:r>
              <a:rPr lang="ru-RU" sz="2400" dirty="0" smtClean="0">
                <a:solidFill>
                  <a:srgbClr val="3878BE"/>
                </a:solidFill>
              </a:rPr>
              <a:t/>
            </a:r>
            <a:br>
              <a:rPr lang="ru-RU" sz="2400" dirty="0" smtClean="0">
                <a:solidFill>
                  <a:srgbClr val="3878BE"/>
                </a:solidFill>
              </a:rPr>
            </a:br>
            <a:r>
              <a:rPr lang="ru-RU" sz="2400" dirty="0" smtClean="0">
                <a:solidFill>
                  <a:srgbClr val="3878BE"/>
                </a:solidFill>
              </a:rPr>
              <a:t>                                       </a:t>
            </a:r>
            <a:r>
              <a:rPr sz="2400" dirty="0" smtClean="0">
                <a:solidFill>
                  <a:srgbClr val="000000"/>
                </a:solidFill>
              </a:rPr>
              <a:t> </a:t>
            </a:r>
            <a:r>
              <a:rPr sz="2400" dirty="0">
                <a:solidFill>
                  <a:srgbClr val="000000"/>
                </a:solidFill>
              </a:rPr>
              <a:t>и прислать нам ссылку, </a:t>
            </a:r>
          </a:p>
          <a:p>
            <a:pPr>
              <a:tabLst>
                <a:tab pos="5524500" algn="l"/>
              </a:tabLst>
              <a:defRPr sz="2400" baseline="0"/>
            </a:pPr>
            <a:r>
              <a:rPr sz="2400" dirty="0">
                <a:solidFill>
                  <a:srgbClr val="000000"/>
                </a:solidFill>
              </a:rPr>
              <a:t>мы купим её для </a:t>
            </a:r>
            <a:r>
              <a:rPr lang="ru-RU" sz="2400" dirty="0" smtClean="0">
                <a:solidFill>
                  <a:srgbClr val="000000"/>
                </a:solidFill>
              </a:rPr>
              <a:t> вас.</a:t>
            </a:r>
            <a:r>
              <a:rPr sz="2400" dirty="0">
                <a:solidFill>
                  <a:srgbClr val="000000"/>
                </a:solidFill>
              </a:rPr>
              <a:t/>
            </a:r>
            <a:br>
              <a:rPr sz="2400" dirty="0">
                <a:solidFill>
                  <a:srgbClr val="000000"/>
                </a:solidFill>
              </a:rPr>
            </a:br>
            <a:endParaRPr sz="1200" dirty="0">
              <a:solidFill>
                <a:srgbClr val="000000"/>
              </a:solidFill>
            </a:endParaRPr>
          </a:p>
          <a:p>
            <a:pPr>
              <a:tabLst>
                <a:tab pos="5524500" algn="l"/>
              </a:tabLst>
              <a:defRPr sz="2400" baseline="0"/>
            </a:pPr>
            <a:r>
              <a:rPr sz="2400" dirty="0">
                <a:solidFill>
                  <a:srgbClr val="000000"/>
                </a:solidFill>
              </a:rPr>
              <a:t>Подробный рецепт хорошей презентации — </a:t>
            </a:r>
            <a:r>
              <a:rPr lang="ru-RU" sz="2400" dirty="0" smtClean="0">
                <a:solidFill>
                  <a:srgbClr val="000000"/>
                </a:solidFill>
              </a:rPr>
              <a:t/>
            </a:r>
            <a:br>
              <a:rPr lang="ru-RU" sz="2400" dirty="0" smtClean="0">
                <a:solidFill>
                  <a:srgbClr val="000000"/>
                </a:solidFill>
              </a:rPr>
            </a:br>
            <a:r>
              <a:rPr sz="2400" dirty="0" smtClean="0">
                <a:solidFill>
                  <a:srgbClr val="000000"/>
                </a:solidFill>
              </a:rPr>
              <a:t>на</a:t>
            </a:r>
            <a:endParaRPr lang="ru-RU" sz="2400" dirty="0" smtClean="0">
              <a:solidFill>
                <a:srgbClr val="3878BE"/>
              </a:solidFill>
            </a:endParaRPr>
          </a:p>
          <a:p>
            <a:pPr>
              <a:tabLst>
                <a:tab pos="5524500" algn="l"/>
              </a:tabLst>
              <a:defRPr sz="2400" baseline="0"/>
            </a:pPr>
            <a:r>
              <a:rPr sz="2400" dirty="0">
                <a:solidFill>
                  <a:srgbClr val="000000"/>
                </a:solidFill>
              </a:rPr>
              <a:t/>
            </a:r>
            <a:br>
              <a:rPr sz="2400" dirty="0">
                <a:solidFill>
                  <a:srgbClr val="000000"/>
                </a:solidFill>
              </a:rPr>
            </a:br>
            <a:endParaRPr sz="1200" dirty="0">
              <a:solidFill>
                <a:srgbClr val="000000"/>
              </a:solidFill>
            </a:endParaRPr>
          </a:p>
          <a:p>
            <a:pPr>
              <a:tabLst>
                <a:tab pos="5524500" algn="l"/>
              </a:tabLst>
              <a:defRPr sz="2400" baseline="0"/>
            </a:pPr>
            <a:r>
              <a:rPr lang="ru-RU" sz="2400" dirty="0" smtClean="0">
                <a:solidFill>
                  <a:srgbClr val="000000"/>
                </a:solidFill>
              </a:rPr>
              <a:t>Если возникли вопросы, напишите </a:t>
            </a:r>
            <a:br>
              <a:rPr lang="ru-RU" sz="2400" dirty="0" smtClean="0">
                <a:solidFill>
                  <a:srgbClr val="000000"/>
                </a:solidFill>
              </a:rPr>
            </a:br>
            <a:r>
              <a:rPr lang="ru-RU" sz="2400" dirty="0" smtClean="0">
                <a:solidFill>
                  <a:srgbClr val="000000"/>
                </a:solidFill>
              </a:rPr>
              <a:t>на</a:t>
            </a:r>
            <a:endParaRPr sz="2400" dirty="0">
              <a:solidFill>
                <a:srgbClr val="3878BE"/>
              </a:solidFill>
            </a:endParaRPr>
          </a:p>
          <a:p>
            <a:pPr>
              <a:tabLst>
                <a:tab pos="5524500" algn="l"/>
              </a:tabLst>
              <a:defRPr sz="2400" baseline="0"/>
            </a:pPr>
            <a:endParaRPr sz="1200" dirty="0">
              <a:solidFill>
                <a:srgbClr val="3878BE"/>
              </a:solidFill>
            </a:endParaRPr>
          </a:p>
          <a:p>
            <a:pPr>
              <a:tabLst>
                <a:tab pos="5524500" algn="l"/>
              </a:tabLst>
              <a:defRPr sz="2400" baseline="0"/>
            </a:pPr>
            <a:r>
              <a:rPr sz="2400" dirty="0">
                <a:solidFill>
                  <a:srgbClr val="000000"/>
                </a:solidFill>
              </a:rPr>
              <a:t>Чтобы мы проверили </a:t>
            </a:r>
            <a:r>
              <a:rPr lang="ru-RU" sz="2400" dirty="0" smtClean="0">
                <a:solidFill>
                  <a:srgbClr val="000000"/>
                </a:solidFill>
              </a:rPr>
              <a:t>вашу</a:t>
            </a:r>
            <a:r>
              <a:rPr sz="2400" dirty="0" smtClean="0">
                <a:solidFill>
                  <a:srgbClr val="000000"/>
                </a:solidFill>
              </a:rPr>
              <a:t> </a:t>
            </a:r>
            <a:r>
              <a:rPr sz="2400" dirty="0">
                <a:solidFill>
                  <a:srgbClr val="000000"/>
                </a:solidFill>
              </a:rPr>
              <a:t>презентацию, </a:t>
            </a:r>
            <a:r>
              <a:rPr sz="2400" dirty="0" smtClean="0">
                <a:solidFill>
                  <a:srgbClr val="000000"/>
                </a:solidFill>
              </a:rPr>
              <a:t>отправь</a:t>
            </a:r>
            <a:r>
              <a:rPr lang="ru-RU" sz="2400" dirty="0" smtClean="0">
                <a:solidFill>
                  <a:srgbClr val="000000"/>
                </a:solidFill>
              </a:rPr>
              <a:t>те</a:t>
            </a:r>
            <a:r>
              <a:rPr sz="2400" dirty="0" smtClean="0">
                <a:solidFill>
                  <a:srgbClr val="000000"/>
                </a:solidFill>
              </a:rPr>
              <a:t> </a:t>
            </a:r>
            <a:r>
              <a:rPr sz="2400" dirty="0">
                <a:solidFill>
                  <a:srgbClr val="000000"/>
                </a:solidFill>
              </a:rPr>
              <a:t>её на </a:t>
            </a:r>
            <a:endParaRPr sz="2400" dirty="0">
              <a:solidFill>
                <a:srgbClr val="3878BE"/>
              </a:solidFill>
            </a:endParaRPr>
          </a:p>
        </p:txBody>
      </p:sp>
      <p:sp>
        <p:nvSpPr>
          <p:cNvPr id="5" name="Shape 239"/>
          <p:cNvSpPr/>
          <p:nvPr userDrawn="1"/>
        </p:nvSpPr>
        <p:spPr>
          <a:xfrm>
            <a:off x="8052204" y="2479431"/>
            <a:ext cx="6735837" cy="1430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90000"/>
              </a:lnSpc>
              <a:tabLst>
                <a:tab pos="5524500" algn="l"/>
              </a:tabLst>
              <a:defRPr sz="2400" baseline="0"/>
            </a:pPr>
            <a:endParaRPr sz="2400" dirty="0">
              <a:solidFill>
                <a:srgbClr val="000000"/>
              </a:solidFill>
            </a:endParaRPr>
          </a:p>
          <a:p>
            <a:pPr>
              <a:lnSpc>
                <a:spcPct val="80000"/>
              </a:lnSpc>
              <a:defRPr baseline="0"/>
            </a:pPr>
            <a:r>
              <a:rPr dirty="0">
                <a:solidFill>
                  <a:srgbClr val="000000"/>
                </a:solidFill>
              </a:rPr>
              <a:t>Н</a:t>
            </a:r>
            <a:r>
              <a:rPr sz="2500" dirty="0">
                <a:solidFill>
                  <a:srgbClr val="000000"/>
                </a:solidFill>
              </a:rPr>
              <a:t>е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sz="4200" dirty="0" smtClean="0">
                <a:solidFill>
                  <a:srgbClr val="000000"/>
                </a:solidFill>
              </a:rPr>
              <a:t>из</a:t>
            </a:r>
            <a:r>
              <a:rPr sz="6100" dirty="0" smtClean="0">
                <a:solidFill>
                  <a:srgbClr val="000000"/>
                </a:solidFill>
              </a:rPr>
              <a:t>ме</a:t>
            </a:r>
            <a:r>
              <a:rPr sz="2900" dirty="0" smtClean="0">
                <a:solidFill>
                  <a:srgbClr val="000000"/>
                </a:solidFill>
              </a:rPr>
              <a:t>ня</a:t>
            </a:r>
            <a:r>
              <a:rPr sz="1900" dirty="0" smtClean="0">
                <a:solidFill>
                  <a:srgbClr val="000000"/>
                </a:solidFill>
              </a:rPr>
              <a:t>й</a:t>
            </a:r>
            <a:r>
              <a:rPr lang="ru-RU" sz="3400" dirty="0" smtClean="0">
                <a:solidFill>
                  <a:srgbClr val="000000"/>
                </a:solidFill>
              </a:rPr>
              <a:t>т</a:t>
            </a:r>
            <a:r>
              <a:rPr lang="ru-RU" sz="1800" dirty="0" smtClean="0">
                <a:solidFill>
                  <a:srgbClr val="000000"/>
                </a:solidFill>
              </a:rPr>
              <a:t>е</a:t>
            </a:r>
            <a:r>
              <a:rPr lang="ru-RU" sz="3400" dirty="0" smtClean="0">
                <a:solidFill>
                  <a:srgbClr val="000000"/>
                </a:solidFill>
              </a:rPr>
              <a:t> р</a:t>
            </a:r>
            <a:r>
              <a:rPr sz="6800" dirty="0" smtClean="0">
                <a:solidFill>
                  <a:srgbClr val="000000"/>
                </a:solidFill>
              </a:rPr>
              <a:t>а</a:t>
            </a:r>
            <a:r>
              <a:rPr sz="3400" dirty="0" smtClean="0">
                <a:solidFill>
                  <a:srgbClr val="000000"/>
                </a:solidFill>
              </a:rPr>
              <a:t>з</a:t>
            </a:r>
            <a:r>
              <a:rPr sz="2000" dirty="0" smtClean="0">
                <a:solidFill>
                  <a:srgbClr val="000000"/>
                </a:solidFill>
              </a:rPr>
              <a:t>ме</a:t>
            </a:r>
            <a:r>
              <a:rPr sz="3300" dirty="0" smtClean="0">
                <a:solidFill>
                  <a:srgbClr val="000000"/>
                </a:solidFill>
              </a:rPr>
              <a:t>р</a:t>
            </a:r>
            <a:r>
              <a:rPr sz="2700" dirty="0" smtClean="0">
                <a:solidFill>
                  <a:srgbClr val="000000"/>
                </a:solidFill>
              </a:rPr>
              <a:t>ы</a:t>
            </a:r>
            <a:r>
              <a:rPr sz="2000" dirty="0" smtClean="0">
                <a:solidFill>
                  <a:srgbClr val="000000"/>
                </a:solidFill>
              </a:rPr>
              <a:t> </a:t>
            </a:r>
            <a:r>
              <a:rPr sz="4700" dirty="0">
                <a:solidFill>
                  <a:srgbClr val="000000"/>
                </a:solidFill>
              </a:rPr>
              <a:t>ш</a:t>
            </a:r>
            <a:r>
              <a:rPr sz="3800" dirty="0">
                <a:solidFill>
                  <a:srgbClr val="000000"/>
                </a:solidFill>
              </a:rPr>
              <a:t>р</a:t>
            </a:r>
            <a:r>
              <a:rPr sz="4100" dirty="0">
                <a:solidFill>
                  <a:srgbClr val="000000"/>
                </a:solidFill>
              </a:rPr>
              <a:t>и</a:t>
            </a:r>
            <a:r>
              <a:rPr sz="2400" dirty="0">
                <a:solidFill>
                  <a:srgbClr val="000000"/>
                </a:solidFill>
              </a:rPr>
              <a:t>ф</a:t>
            </a:r>
            <a:r>
              <a:rPr sz="1800" dirty="0">
                <a:solidFill>
                  <a:srgbClr val="000000"/>
                </a:solidFill>
              </a:rPr>
              <a:t>т</a:t>
            </a:r>
            <a:r>
              <a:rPr sz="2400" dirty="0">
                <a:solidFill>
                  <a:srgbClr val="000000"/>
                </a:solidFill>
              </a:rPr>
              <a:t>о</a:t>
            </a:r>
            <a:r>
              <a:rPr sz="3200" dirty="0">
                <a:solidFill>
                  <a:srgbClr val="000000"/>
                </a:solidFill>
              </a:rPr>
              <a:t>в</a:t>
            </a:r>
          </a:p>
        </p:txBody>
      </p:sp>
      <p:sp>
        <p:nvSpPr>
          <p:cNvPr id="6" name="Shape 240"/>
          <p:cNvSpPr/>
          <p:nvPr userDrawn="1"/>
        </p:nvSpPr>
        <p:spPr>
          <a:xfrm>
            <a:off x="7979110" y="12049174"/>
            <a:ext cx="7182919" cy="793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spcBef>
                <a:spcPts val="0"/>
              </a:spcBef>
              <a:defRPr sz="2600" baseline="0"/>
            </a:lvl1pPr>
          </a:lstStyle>
          <a:p>
            <a:r>
              <a:rPr>
                <a:solidFill>
                  <a:srgbClr val="000000"/>
                </a:solidFill>
              </a:rPr>
              <a:t>Страницу скрыть или удалить по прочтении!</a:t>
            </a:r>
          </a:p>
        </p:txBody>
      </p:sp>
      <p:sp>
        <p:nvSpPr>
          <p:cNvPr id="7" name="Shape 241"/>
          <p:cNvSpPr/>
          <p:nvPr userDrawn="1"/>
        </p:nvSpPr>
        <p:spPr>
          <a:xfrm>
            <a:off x="11275006" y="4095444"/>
            <a:ext cx="4431607" cy="793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1pPr>
              <a:lnSpc>
                <a:spcPct val="110000"/>
              </a:lnSpc>
              <a:spcBef>
                <a:spcPts val="0"/>
              </a:spcBef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lvl1pPr>
          </a:lstStyle>
          <a:p>
            <a:r>
              <a:rPr dirty="0">
                <a:solidFill>
                  <a:srgbClr val="000000"/>
                </a:solidFill>
              </a:rPr>
              <a:t>Не </a:t>
            </a:r>
            <a:r>
              <a:rPr dirty="0" smtClean="0">
                <a:solidFill>
                  <a:srgbClr val="000000"/>
                </a:solidFill>
              </a:rPr>
              <a:t>выходи</a:t>
            </a:r>
            <a:r>
              <a:rPr lang="ru-RU" dirty="0" smtClean="0">
                <a:solidFill>
                  <a:srgbClr val="000000"/>
                </a:solidFill>
              </a:rPr>
              <a:t>те</a:t>
            </a:r>
            <a:r>
              <a:rPr dirty="0" smtClean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за поля слайда</a:t>
            </a:r>
          </a:p>
        </p:txBody>
      </p:sp>
      <p:sp>
        <p:nvSpPr>
          <p:cNvPr id="8" name="Shape 242"/>
          <p:cNvSpPr/>
          <p:nvPr userDrawn="1"/>
        </p:nvSpPr>
        <p:spPr>
          <a:xfrm>
            <a:off x="15250807" y="3667044"/>
            <a:ext cx="148016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aseline="0"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9" name="Shape 243"/>
          <p:cNvSpPr/>
          <p:nvPr userDrawn="1"/>
        </p:nvSpPr>
        <p:spPr>
          <a:xfrm>
            <a:off x="7618189" y="2858110"/>
            <a:ext cx="7622109" cy="885037"/>
          </a:xfrm>
          <a:prstGeom prst="rect">
            <a:avLst/>
          </a:prstGeom>
          <a:ln>
            <a:solidFill>
              <a:srgbClr val="FFCC0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aseline="0"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10" name="Shape 244"/>
          <p:cNvSpPr/>
          <p:nvPr userDrawn="1"/>
        </p:nvSpPr>
        <p:spPr>
          <a:xfrm>
            <a:off x="7623584" y="4956549"/>
            <a:ext cx="7622110" cy="6850431"/>
          </a:xfrm>
          <a:prstGeom prst="rect">
            <a:avLst/>
          </a:prstGeom>
          <a:ln>
            <a:solidFill>
              <a:srgbClr val="FFCC0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aseline="0"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11" name="Shape 245"/>
          <p:cNvSpPr/>
          <p:nvPr userDrawn="1"/>
        </p:nvSpPr>
        <p:spPr>
          <a:xfrm>
            <a:off x="7623584" y="3926059"/>
            <a:ext cx="7622109" cy="885678"/>
          </a:xfrm>
          <a:prstGeom prst="rect">
            <a:avLst/>
          </a:prstGeom>
          <a:ln>
            <a:solidFill>
              <a:srgbClr val="FFCC0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aseline="0"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12" name="Shape 246"/>
          <p:cNvSpPr/>
          <p:nvPr userDrawn="1"/>
        </p:nvSpPr>
        <p:spPr>
          <a:xfrm>
            <a:off x="19978341" y="10734151"/>
            <a:ext cx="3316514" cy="2720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90000"/>
              </a:lnSpc>
              <a:tabLst>
                <a:tab pos="5524500" algn="l"/>
              </a:tabLst>
              <a:defRPr sz="2400" baseline="0"/>
            </a:pPr>
            <a:r>
              <a:rPr lang="ru-RU" sz="2400" dirty="0" smtClean="0">
                <a:solidFill>
                  <a:srgbClr val="000000"/>
                </a:solidFill>
              </a:rPr>
              <a:t>Группа презентационных</a:t>
            </a:r>
          </a:p>
          <a:p>
            <a:pPr>
              <a:lnSpc>
                <a:spcPct val="90000"/>
              </a:lnSpc>
              <a:tabLst>
                <a:tab pos="5524500" algn="l"/>
              </a:tabLst>
              <a:defRPr sz="2400" baseline="0"/>
            </a:pPr>
            <a:r>
              <a:rPr lang="ru-RU" sz="2400" dirty="0" smtClean="0">
                <a:solidFill>
                  <a:srgbClr val="000000"/>
                </a:solidFill>
              </a:rPr>
              <a:t>технологий</a:t>
            </a:r>
            <a:endParaRPr sz="2400" dirty="0">
              <a:solidFill>
                <a:srgbClr val="000000"/>
              </a:solidFill>
            </a:endParaRPr>
          </a:p>
        </p:txBody>
      </p:sp>
      <p:pic>
        <p:nvPicPr>
          <p:cNvPr id="13" name="pasted-image.tiff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18302692" y="10436207"/>
            <a:ext cx="1506047" cy="15060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pasted-image.tiff"/>
          <p:cNvPicPr>
            <a:picLocks noChangeAspect="1"/>
          </p:cNvPicPr>
          <p:nvPr userDrawn="1"/>
        </p:nvPicPr>
        <p:blipFill>
          <a:blip r:embed="rId3">
            <a:extLst/>
          </a:blip>
          <a:srcRect t="14527" b="13953"/>
          <a:stretch>
            <a:fillRect/>
          </a:stretch>
        </p:blipFill>
        <p:spPr>
          <a:xfrm>
            <a:off x="18302611" y="11665834"/>
            <a:ext cx="1506079" cy="1077123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Shape 249"/>
          <p:cNvSpPr/>
          <p:nvPr userDrawn="1"/>
        </p:nvSpPr>
        <p:spPr>
          <a:xfrm>
            <a:off x="8017209" y="1533441"/>
            <a:ext cx="7182920" cy="15060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90000"/>
              </a:lnSpc>
              <a:tabLst>
                <a:tab pos="5524500" algn="l"/>
              </a:tabLst>
              <a:defRPr sz="2400" baseline="0"/>
            </a:pPr>
            <a:endParaRPr sz="2400" dirty="0">
              <a:solidFill>
                <a:srgbClr val="000000"/>
              </a:solidFill>
            </a:endParaRPr>
          </a:p>
          <a:p>
            <a:pPr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Не уверены, что и как делать дальше?</a:t>
            </a:r>
          </a:p>
          <a:p>
            <a:pPr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Вот несколько простых советов-рекомендаций</a:t>
            </a:r>
            <a:r>
              <a:rPr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:</a:t>
            </a:r>
            <a:endParaRPr sz="2400" dirty="0">
              <a:solidFill>
                <a:srgbClr val="000000"/>
              </a:solidFill>
              <a:latin typeface="Yandex Sans Text Regular"/>
              <a:ea typeface="Yandex Sans Text Regular"/>
              <a:cs typeface="Yandex Sans Text Regular"/>
              <a:sym typeface="Yandex Sans Text Regular"/>
            </a:endParaRPr>
          </a:p>
        </p:txBody>
      </p:sp>
      <p:sp>
        <p:nvSpPr>
          <p:cNvPr id="16" name="Shape 250"/>
          <p:cNvSpPr/>
          <p:nvPr userDrawn="1"/>
        </p:nvSpPr>
        <p:spPr>
          <a:xfrm>
            <a:off x="1889984" y="1890483"/>
            <a:ext cx="5729648" cy="8020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Привет!</a:t>
            </a:r>
          </a:p>
          <a:p>
            <a:pPr>
              <a:lnSpc>
                <a:spcPct val="110000"/>
              </a:lnSpc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sz="2400" dirty="0" smtClean="0">
              <a:solidFill>
                <a:srgbClr val="000000"/>
              </a:solidFill>
              <a:latin typeface="Yandex Sans Text Regular"/>
              <a:ea typeface="Yandex Sans Text Regular"/>
              <a:cs typeface="Yandex Sans Text Regular"/>
              <a:sym typeface="Yandex Sans Text Regular"/>
            </a:endParaRPr>
          </a:p>
          <a:p>
            <a:pPr>
              <a:lnSpc>
                <a:spcPct val="110000"/>
              </a:lnSpc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Это шаблон презентации </a:t>
            </a:r>
            <a:b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</a:b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для выступлений с нашим корпоративным шрифтом </a:t>
            </a:r>
            <a:b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</a:br>
            <a:r>
              <a:rPr lang="ru-RU" sz="2400" dirty="0" err="1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Yandex</a:t>
            </a: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 </a:t>
            </a:r>
            <a:r>
              <a:rPr lang="ru-RU" sz="2400" dirty="0" err="1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Sans</a:t>
            </a: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 </a:t>
            </a:r>
            <a:r>
              <a:rPr lang="ru-RU" sz="2400" dirty="0" err="1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Text</a:t>
            </a: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. </a:t>
            </a:r>
          </a:p>
          <a:p>
            <a:pPr>
              <a:lnSpc>
                <a:spcPct val="110000"/>
              </a:lnSpc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sz="2400" dirty="0" smtClean="0">
              <a:solidFill>
                <a:srgbClr val="000000"/>
              </a:solidFill>
              <a:latin typeface="Yandex Sans Text Regular"/>
              <a:ea typeface="Yandex Sans Text Regular"/>
              <a:cs typeface="Yandex Sans Text Regular"/>
              <a:sym typeface="Yandex Sans Text Regular"/>
            </a:endParaRPr>
          </a:p>
          <a:p>
            <a:pPr>
              <a:lnSpc>
                <a:spcPct val="110000"/>
              </a:lnSpc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Перед началом работы убедитесь, </a:t>
            </a:r>
            <a:b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</a:b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что шрифт уже установлен </a:t>
            </a:r>
            <a:b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</a:b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на компьютере. Если нет, то скачать его вместе с инструкцией</a:t>
            </a:r>
            <a:b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</a:b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по установке можно по ссылке:</a:t>
            </a:r>
          </a:p>
          <a:p>
            <a:pPr>
              <a:lnSpc>
                <a:spcPct val="110000"/>
              </a:lnSpc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sz="2400" dirty="0" smtClean="0">
              <a:solidFill>
                <a:srgbClr val="3878BE"/>
              </a:solidFill>
              <a:latin typeface="Yandex Sans Text Regular"/>
              <a:ea typeface="Yandex Sans Text Regular"/>
              <a:cs typeface="Yandex Sans Text Regular"/>
              <a:sym typeface="Yandex Sans Text Regular"/>
            </a:endParaRPr>
          </a:p>
          <a:p>
            <a:pPr>
              <a:lnSpc>
                <a:spcPct val="110000"/>
              </a:lnSpc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lang="ru-RU" sz="2400" dirty="0" smtClean="0">
              <a:solidFill>
                <a:srgbClr val="3878BE"/>
              </a:solidFill>
              <a:latin typeface="Yandex Sans Text Regular"/>
              <a:ea typeface="Yandex Sans Text Regular"/>
              <a:cs typeface="Yandex Sans Text Regular"/>
              <a:sym typeface="Yandex Sans Text Regular"/>
            </a:endParaRPr>
          </a:p>
          <a:p>
            <a:pPr>
              <a:lnSpc>
                <a:spcPct val="110000"/>
              </a:lnSpc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r>
              <a:rPr lang="ru-RU" sz="2400" dirty="0" smtClean="0">
                <a:solidFill>
                  <a:srgbClr val="000000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rPr>
              <a:t>Посмотреть все макеты мастер-слайдов и добавить подходящий можно, нажав кнопку «создать слайд» в верхнем меню.</a:t>
            </a:r>
          </a:p>
          <a:p>
            <a:pPr>
              <a:lnSpc>
                <a:spcPct val="110000"/>
              </a:lnSpc>
              <a:tabLst>
                <a:tab pos="5524500" algn="l"/>
              </a:tabLst>
              <a:defRPr sz="2400" baseline="0">
                <a:latin typeface="Yandex Sans Text Regular"/>
                <a:ea typeface="Yandex Sans Text Regular"/>
                <a:cs typeface="Yandex Sans Text Regular"/>
                <a:sym typeface="Yandex Sans Text Regular"/>
              </a:defRPr>
            </a:pPr>
            <a:endParaRPr sz="2400" dirty="0">
              <a:solidFill>
                <a:srgbClr val="3878BE"/>
              </a:solidFill>
              <a:latin typeface="Yandex Sans Text Regular"/>
              <a:ea typeface="Yandex Sans Text Regular"/>
              <a:cs typeface="Yandex Sans Text Regular"/>
              <a:sym typeface="Yandex Sans Text Regular"/>
            </a:endParaRPr>
          </a:p>
        </p:txBody>
      </p:sp>
      <p:sp>
        <p:nvSpPr>
          <p:cNvPr id="21" name="Shape 250"/>
          <p:cNvSpPr/>
          <p:nvPr userDrawn="1"/>
        </p:nvSpPr>
        <p:spPr>
          <a:xfrm>
            <a:off x="8003067" y="5138513"/>
            <a:ext cx="7240939" cy="6161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 defTabSz="1828709">
              <a:spcBef>
                <a:spcPts val="3000"/>
              </a:spcBef>
              <a:spcAft>
                <a:spcPts val="3000"/>
              </a:spcAft>
              <a:defRPr/>
            </a:pPr>
            <a:r>
              <a:rPr lang="ru-RU" sz="2400" dirty="0" smtClean="0">
                <a:solidFill>
                  <a:prstClr val="black"/>
                </a:solidFill>
              </a:rPr>
              <a:t>Для расстановки акцентов пользуйтесь встроенными в шаблон стилями шрифтов:</a:t>
            </a:r>
          </a:p>
          <a:p>
            <a:pPr marL="0" lvl="1" indent="-720000" defTabSz="1908000"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defRPr/>
            </a:pPr>
            <a:r>
              <a:rPr lang="ru-RU" sz="2400" dirty="0" smtClean="0">
                <a:solidFill>
                  <a:prstClr val="black"/>
                </a:solidFill>
                <a:latin typeface="Yandex Sans Text Regular" pitchFamily="2" charset="-52"/>
              </a:rPr>
              <a:t>Для выделения ключевой мысли </a:t>
            </a:r>
          </a:p>
          <a:p>
            <a:pPr marL="0" lvl="1" indent="-720000" defTabSz="1908000"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defRPr/>
            </a:pPr>
            <a:r>
              <a:rPr lang="ru-RU" sz="2400" dirty="0" smtClean="0">
                <a:solidFill>
                  <a:prstClr val="black"/>
                </a:solidFill>
                <a:latin typeface="Yandex Sans Text Regular" pitchFamily="2" charset="-52"/>
              </a:rPr>
              <a:t>выделите абзац текста и нажмите </a:t>
            </a:r>
          </a:p>
          <a:p>
            <a:pPr marL="0" lvl="1" indent="-720000" defTabSz="1908000"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defRPr/>
            </a:pPr>
            <a:r>
              <a:rPr lang="ru-RU" sz="2400" dirty="0" smtClean="0">
                <a:solidFill>
                  <a:prstClr val="black"/>
                </a:solidFill>
                <a:latin typeface="Yandex Sans Text Regular" pitchFamily="2" charset="-52"/>
              </a:rPr>
              <a:t>клавишу </a:t>
            </a:r>
            <a:r>
              <a:rPr lang="ru-RU" sz="2400" dirty="0" err="1" smtClean="0">
                <a:solidFill>
                  <a:prstClr val="black"/>
                </a:solidFill>
                <a:latin typeface="Yandex Sans Text Regular" pitchFamily="2" charset="-52"/>
              </a:rPr>
              <a:t>Tab</a:t>
            </a:r>
            <a:r>
              <a:rPr lang="ru-RU" sz="2400" dirty="0" smtClean="0">
                <a:solidFill>
                  <a:prstClr val="black"/>
                </a:solidFill>
                <a:latin typeface="Yandex Sans Text Regular" pitchFamily="2" charset="-52"/>
              </a:rPr>
              <a:t>, а чтобы  жёлтая линия </a:t>
            </a:r>
          </a:p>
          <a:p>
            <a:pPr marL="0" lvl="1" indent="-720000" defTabSz="1908000"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defRPr/>
            </a:pPr>
            <a:r>
              <a:rPr lang="ru-RU" sz="2400" dirty="0" smtClean="0">
                <a:solidFill>
                  <a:prstClr val="black"/>
                </a:solidFill>
                <a:latin typeface="Yandex Sans Text Regular" pitchFamily="2" charset="-52"/>
              </a:rPr>
              <a:t>не разрывалась, переносите текст </a:t>
            </a:r>
          </a:p>
          <a:p>
            <a:pPr marL="0" lvl="1" indent="-720000" defTabSz="1908000"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defRPr/>
            </a:pPr>
            <a:r>
              <a:rPr lang="ru-RU" sz="2400" dirty="0" smtClean="0">
                <a:solidFill>
                  <a:prstClr val="black"/>
                </a:solidFill>
                <a:latin typeface="Yandex Sans Text Regular" pitchFamily="2" charset="-52"/>
              </a:rPr>
              <a:t>на следующую строку нажатием </a:t>
            </a:r>
          </a:p>
          <a:p>
            <a:pPr marL="0" lvl="1" indent="-720000" defTabSz="1908000"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defRPr/>
            </a:pPr>
            <a:r>
              <a:rPr lang="ru-RU" sz="2400" dirty="0" smtClean="0">
                <a:solidFill>
                  <a:prstClr val="black"/>
                </a:solidFill>
                <a:latin typeface="Yandex Sans Text Regular" pitchFamily="2" charset="-52"/>
              </a:rPr>
              <a:t>клавиши </a:t>
            </a:r>
            <a:r>
              <a:rPr lang="ru-RU" sz="2400" dirty="0" err="1" smtClean="0">
                <a:solidFill>
                  <a:prstClr val="black"/>
                </a:solidFill>
                <a:latin typeface="Yandex Sans Text Regular" pitchFamily="2" charset="-52"/>
              </a:rPr>
              <a:t>Enter</a:t>
            </a:r>
            <a:endParaRPr lang="en-US" dirty="0" smtClean="0">
              <a:solidFill>
                <a:prstClr val="black"/>
              </a:solidFill>
              <a:latin typeface="Yandex Sans Text Regular" pitchFamily="2" charset="-52"/>
            </a:endParaRPr>
          </a:p>
          <a:p>
            <a:pPr marL="1512000" lvl="2" indent="-720000" defTabSz="1828709">
              <a:spcBef>
                <a:spcPts val="3000"/>
              </a:spcBef>
              <a:buSzPct val="150000"/>
              <a:buFont typeface="Yandex Sans Text Light" panose="02000000000000000000" pitchFamily="2" charset="-52"/>
              <a:buChar char="›"/>
              <a:defRPr/>
            </a:pPr>
            <a:r>
              <a:rPr lang="ru-RU" sz="2400" dirty="0" smtClean="0">
                <a:solidFill>
                  <a:prstClr val="black"/>
                </a:solidFill>
              </a:rPr>
              <a:t>Для создания маркированного списка выделите текст и дважды нажмите клавишу </a:t>
            </a:r>
            <a:r>
              <a:rPr lang="ru-RU" sz="2400" dirty="0" err="1" smtClean="0">
                <a:solidFill>
                  <a:prstClr val="black"/>
                </a:solidFill>
              </a:rPr>
              <a:t>Tab</a:t>
            </a:r>
            <a:endParaRPr lang="ru-RU" sz="2400" dirty="0" smtClean="0">
              <a:solidFill>
                <a:prstClr val="black"/>
              </a:solidFill>
            </a:endParaRPr>
          </a:p>
          <a:p>
            <a:pPr marL="1512000" lvl="3" indent="-720000" defTabSz="1828709">
              <a:spcBef>
                <a:spcPts val="3000"/>
              </a:spcBef>
              <a:spcAft>
                <a:spcPts val="3000"/>
              </a:spcAft>
              <a:buFont typeface="+mj-lt"/>
              <a:buAutoNum type="arabicPeriod"/>
              <a:defRPr/>
            </a:pPr>
            <a:r>
              <a:rPr lang="ru-RU" sz="2400" dirty="0" smtClean="0">
                <a:solidFill>
                  <a:prstClr val="black"/>
                </a:solidFill>
              </a:rPr>
              <a:t>Для создания нумерованного списка выделите текст и трижды нажмите клавишу </a:t>
            </a:r>
            <a:r>
              <a:rPr lang="ru-RU" sz="2400" dirty="0" err="1" smtClean="0">
                <a:solidFill>
                  <a:prstClr val="black"/>
                </a:solidFill>
              </a:rPr>
              <a:t>Tab</a:t>
            </a:r>
            <a:endParaRPr lang="ru-RU" sz="2400" dirty="0">
              <a:solidFill>
                <a:prstClr val="black"/>
              </a:solidFill>
            </a:endParaRPr>
          </a:p>
        </p:txBody>
      </p:sp>
      <p:sp>
        <p:nvSpPr>
          <p:cNvPr id="17" name="Shape 238"/>
          <p:cNvSpPr/>
          <p:nvPr userDrawn="1"/>
        </p:nvSpPr>
        <p:spPr>
          <a:xfrm>
            <a:off x="16007207" y="5681620"/>
            <a:ext cx="2671199" cy="472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pPr>
              <a:tabLst>
                <a:tab pos="5524500" algn="l"/>
              </a:tabLst>
              <a:defRPr sz="2400" baseline="0"/>
            </a:pPr>
            <a:r>
              <a:rPr lang="en-US" sz="2400" dirty="0" smtClean="0">
                <a:solidFill>
                  <a:srgbClr val="3878BE"/>
                </a:solidFill>
                <a:hlinkClick r:id="rId4"/>
              </a:rPr>
              <a:t>iStockphoto.com</a:t>
            </a:r>
            <a:r>
              <a:rPr lang="ru-RU" sz="2400" dirty="0" smtClean="0">
                <a:solidFill>
                  <a:srgbClr val="3878BE"/>
                </a:solidFill>
              </a:rPr>
              <a:t> </a:t>
            </a:r>
            <a:endParaRPr lang="ru-RU" sz="2400" dirty="0">
              <a:solidFill>
                <a:srgbClr val="3878BE"/>
              </a:solidFill>
            </a:endParaRPr>
          </a:p>
        </p:txBody>
      </p:sp>
      <p:grpSp>
        <p:nvGrpSpPr>
          <p:cNvPr id="18" name="Группа 17"/>
          <p:cNvGrpSpPr/>
          <p:nvPr userDrawn="1"/>
        </p:nvGrpSpPr>
        <p:grpSpPr>
          <a:xfrm>
            <a:off x="1889206" y="3323550"/>
            <a:ext cx="20986800" cy="6296249"/>
            <a:chOff x="1889206" y="3323550"/>
            <a:chExt cx="20986800" cy="6296249"/>
          </a:xfrm>
        </p:grpSpPr>
        <p:sp>
          <p:nvSpPr>
            <p:cNvPr id="19" name="Shape 238"/>
            <p:cNvSpPr/>
            <p:nvPr/>
          </p:nvSpPr>
          <p:spPr>
            <a:xfrm>
              <a:off x="16414862" y="6983673"/>
              <a:ext cx="6461144" cy="95698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sz="2400" dirty="0" smtClean="0">
                  <a:solidFill>
                    <a:srgbClr val="000000"/>
                  </a:solidFill>
                  <a:hlinkClick r:id="rId5"/>
                </a:rPr>
                <a:t>https://</a:t>
              </a:r>
              <a:r>
                <a:rPr lang="en-US" sz="2400" dirty="0" err="1" smtClean="0">
                  <a:solidFill>
                    <a:srgbClr val="000000"/>
                  </a:solidFill>
                  <a:hlinkClick r:id="rId5"/>
                </a:rPr>
                <a:t>yadi.sk</a:t>
              </a:r>
              <a:r>
                <a:rPr lang="en-US" sz="2400" dirty="0" smtClean="0">
                  <a:solidFill>
                    <a:srgbClr val="000000"/>
                  </a:solidFill>
                  <a:hlinkClick r:id="rId5"/>
                </a:rPr>
                <a:t>/d/</a:t>
              </a:r>
              <a:r>
                <a:rPr lang="en-US" sz="2400" dirty="0" err="1" smtClean="0">
                  <a:solidFill>
                    <a:srgbClr val="000000"/>
                  </a:solidFill>
                  <a:hlinkClick r:id="rId5"/>
                </a:rPr>
                <a:t>nOxB-svrxeoGr</a:t>
              </a:r>
              <a:endParaRPr sz="2400" dirty="0">
                <a:solidFill>
                  <a:srgbClr val="000000"/>
                </a:solidFill>
              </a:endParaRPr>
            </a:p>
          </p:txBody>
        </p:sp>
        <p:sp>
          <p:nvSpPr>
            <p:cNvPr id="20" name="Shape 250"/>
            <p:cNvSpPr/>
            <p:nvPr/>
          </p:nvSpPr>
          <p:spPr>
            <a:xfrm>
              <a:off x="1889206" y="6701401"/>
              <a:ext cx="5342400" cy="7329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50800" tIns="50800" rIns="50800" bIns="50800"/>
            <a:lstStyle/>
            <a:p>
              <a:pPr>
                <a:lnSpc>
                  <a:spcPct val="110000"/>
                </a:lnSpc>
                <a:tabLst>
                  <a:tab pos="5524500" algn="l"/>
                </a:tabLst>
                <a:defRPr sz="2400" baseline="0">
                  <a:latin typeface="Yandex Sans Text Regular"/>
                  <a:ea typeface="Yandex Sans Text Regular"/>
                  <a:cs typeface="Yandex Sans Text Regular"/>
                  <a:sym typeface="Yandex Sans Text Regular"/>
                </a:defRPr>
              </a:pPr>
              <a:r>
                <a:rPr lang="en-US" sz="2400" dirty="0" smtClean="0">
                  <a:solidFill>
                    <a:srgbClr val="3878BE"/>
                  </a:solidFill>
                  <a:latin typeface="Yandex Sans Text Regular"/>
                  <a:ea typeface="Yandex Sans Text Regular"/>
                  <a:cs typeface="Yandex Sans Text Regular"/>
                  <a:sym typeface="Yandex Sans Text Regular"/>
                  <a:hlinkClick r:id="rId6"/>
                </a:rPr>
                <a:t>https://</a:t>
              </a:r>
              <a:r>
                <a:rPr lang="en-US" sz="2400" dirty="0" err="1" smtClean="0">
                  <a:solidFill>
                    <a:srgbClr val="3878BE"/>
                  </a:solidFill>
                  <a:latin typeface="Yandex Sans Text Regular"/>
                  <a:ea typeface="Yandex Sans Text Regular"/>
                  <a:cs typeface="Yandex Sans Text Regular"/>
                  <a:sym typeface="Yandex Sans Text Regular"/>
                  <a:hlinkClick r:id="rId6"/>
                </a:rPr>
                <a:t>yadi.sk</a:t>
              </a:r>
              <a:r>
                <a:rPr lang="en-US" sz="2400" dirty="0" smtClean="0">
                  <a:solidFill>
                    <a:srgbClr val="3878BE"/>
                  </a:solidFill>
                  <a:latin typeface="Yandex Sans Text Regular"/>
                  <a:ea typeface="Yandex Sans Text Regular"/>
                  <a:cs typeface="Yandex Sans Text Regular"/>
                  <a:sym typeface="Yandex Sans Text Regular"/>
                  <a:hlinkClick r:id="rId6"/>
                </a:rPr>
                <a:t>/d/</a:t>
              </a:r>
              <a:r>
                <a:rPr lang="en-US" sz="2400" dirty="0" err="1" smtClean="0">
                  <a:solidFill>
                    <a:srgbClr val="3878BE"/>
                  </a:solidFill>
                  <a:latin typeface="Yandex Sans Text Regular"/>
                  <a:ea typeface="Yandex Sans Text Regular"/>
                  <a:cs typeface="Yandex Sans Text Regular"/>
                  <a:sym typeface="Yandex Sans Text Regular"/>
                  <a:hlinkClick r:id="rId6"/>
                </a:rPr>
                <a:t>GPDyRyOPxejmK</a:t>
              </a:r>
              <a:endParaRPr sz="2400" dirty="0">
                <a:solidFill>
                  <a:srgbClr val="3878BE"/>
                </a:solidFill>
                <a:latin typeface="Yandex Sans Text Regular"/>
                <a:ea typeface="Yandex Sans Text Regular"/>
                <a:cs typeface="Yandex Sans Text Regular"/>
                <a:sym typeface="Yandex Sans Text Regular"/>
              </a:endParaRPr>
            </a:p>
          </p:txBody>
        </p:sp>
        <p:sp>
          <p:nvSpPr>
            <p:cNvPr id="22" name="Shape 238"/>
            <p:cNvSpPr/>
            <p:nvPr/>
          </p:nvSpPr>
          <p:spPr>
            <a:xfrm>
              <a:off x="16388806" y="8292875"/>
              <a:ext cx="2671199" cy="4721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sz="2400" dirty="0" smtClean="0">
                  <a:solidFill>
                    <a:srgbClr val="3878BE"/>
                  </a:solidFill>
                  <a:hlinkClick r:id="rId7"/>
                </a:rPr>
                <a:t>presentation</a:t>
              </a:r>
              <a:r>
                <a:rPr lang="en-US" sz="2400" dirty="0">
                  <a:solidFill>
                    <a:srgbClr val="3878BE"/>
                  </a:solidFill>
                  <a:hlinkClick r:id="rId7"/>
                </a:rPr>
                <a:t>@</a:t>
              </a:r>
              <a:endParaRPr lang="en-US" sz="2400" dirty="0">
                <a:solidFill>
                  <a:srgbClr val="3878BE"/>
                </a:solidFill>
              </a:endParaRPr>
            </a:p>
            <a:p>
              <a:pPr>
                <a:tabLst>
                  <a:tab pos="5524500" algn="l"/>
                </a:tabLst>
                <a:defRPr sz="2400" baseline="0"/>
              </a:pPr>
              <a:r>
                <a:rPr lang="ru-RU" sz="2400" dirty="0" smtClean="0">
                  <a:solidFill>
                    <a:srgbClr val="3878BE"/>
                  </a:solidFill>
                </a:rPr>
                <a:t>  </a:t>
              </a:r>
              <a:endParaRPr lang="ru-RU" sz="2400" dirty="0">
                <a:solidFill>
                  <a:srgbClr val="3878BE"/>
                </a:solidFill>
              </a:endParaRPr>
            </a:p>
          </p:txBody>
        </p:sp>
        <p:sp>
          <p:nvSpPr>
            <p:cNvPr id="23" name="Shape 238"/>
            <p:cNvSpPr/>
            <p:nvPr/>
          </p:nvSpPr>
          <p:spPr>
            <a:xfrm>
              <a:off x="18296806" y="9147600"/>
              <a:ext cx="2671199" cy="4721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sz="2400" dirty="0" smtClean="0">
                  <a:solidFill>
                    <a:srgbClr val="3878BE"/>
                  </a:solidFill>
                  <a:hlinkClick r:id="rId7"/>
                </a:rPr>
                <a:t>presentation@</a:t>
              </a:r>
              <a:endParaRPr lang="en-US" sz="2400" dirty="0" smtClean="0">
                <a:solidFill>
                  <a:srgbClr val="3878BE"/>
                </a:solidFill>
              </a:endParaRPr>
            </a:p>
            <a:p>
              <a:pPr>
                <a:tabLst>
                  <a:tab pos="5524500" algn="l"/>
                </a:tabLst>
                <a:defRPr sz="2400" baseline="0"/>
              </a:pPr>
              <a:r>
                <a:rPr lang="ru-RU" sz="2400" dirty="0" smtClean="0">
                  <a:solidFill>
                    <a:srgbClr val="3878BE"/>
                  </a:solidFill>
                </a:rPr>
                <a:t>  </a:t>
              </a:r>
              <a:endParaRPr lang="ru-RU" sz="2400" dirty="0">
                <a:solidFill>
                  <a:srgbClr val="3878BE"/>
                </a:solidFill>
              </a:endParaRPr>
            </a:p>
          </p:txBody>
        </p:sp>
        <p:sp>
          <p:nvSpPr>
            <p:cNvPr id="24" name="Shape 238"/>
            <p:cNvSpPr/>
            <p:nvPr/>
          </p:nvSpPr>
          <p:spPr>
            <a:xfrm>
              <a:off x="16414862" y="3323550"/>
              <a:ext cx="5511688" cy="56265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sz="2400" dirty="0">
                  <a:solidFill>
                    <a:srgbClr val="000000"/>
                  </a:solidFill>
                  <a:hlinkClick r:id="rId8"/>
                </a:rPr>
                <a:t>patterns.yandex-team.ru/presentation</a:t>
              </a:r>
              <a:endParaRPr lang="en-US" sz="2400" dirty="0">
                <a:solidFill>
                  <a:srgbClr val="000000"/>
                </a:solidFill>
              </a:endParaRPr>
            </a:p>
            <a:p>
              <a:pPr>
                <a:tabLst>
                  <a:tab pos="5524500" algn="l"/>
                </a:tabLst>
                <a:defRPr sz="2400" baseline="0"/>
              </a:pPr>
              <a:endParaRPr lang="ru-RU" sz="2400" dirty="0">
                <a:solidFill>
                  <a:srgbClr val="3878BE"/>
                </a:solidFill>
              </a:endParaRPr>
            </a:p>
          </p:txBody>
        </p:sp>
        <p:sp>
          <p:nvSpPr>
            <p:cNvPr id="25" name="Shape 238"/>
            <p:cNvSpPr/>
            <p:nvPr/>
          </p:nvSpPr>
          <p:spPr>
            <a:xfrm>
              <a:off x="16007207" y="4234173"/>
              <a:ext cx="5511688" cy="56265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sz="2400" dirty="0">
                  <a:solidFill>
                    <a:srgbClr val="3878BE"/>
                  </a:solidFill>
                  <a:hlinkClick r:id="rId9"/>
                </a:rPr>
                <a:t>https://</a:t>
              </a:r>
              <a:r>
                <a:rPr lang="en-US" sz="2400" dirty="0" smtClean="0">
                  <a:solidFill>
                    <a:srgbClr val="3878BE"/>
                  </a:solidFill>
                  <a:hlinkClick r:id="rId9"/>
                </a:rPr>
                <a:t>yadi.sk/d/ZpB_978TwmoNY</a:t>
              </a:r>
              <a:endParaRPr lang="ru-RU" sz="2400" dirty="0">
                <a:solidFill>
                  <a:srgbClr val="3878BE"/>
                </a:solidFill>
              </a:endParaRPr>
            </a:p>
          </p:txBody>
        </p:sp>
      </p:grpSp>
      <p:grpSp>
        <p:nvGrpSpPr>
          <p:cNvPr id="27" name="Группа 26"/>
          <p:cNvGrpSpPr/>
          <p:nvPr userDrawn="1"/>
        </p:nvGrpSpPr>
        <p:grpSpPr>
          <a:xfrm>
            <a:off x="4488644" y="8866540"/>
            <a:ext cx="1153753" cy="1358900"/>
            <a:chOff x="4479985" y="8800385"/>
            <a:chExt cx="1153753" cy="1358900"/>
          </a:xfrm>
        </p:grpSpPr>
        <p:pic>
          <p:nvPicPr>
            <p:cNvPr id="28" name="Изображение 27"/>
            <p:cNvPicPr>
              <a:picLocks noChangeAspect="1"/>
            </p:cNvPicPr>
            <p:nvPr userDrawn="1"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64"/>
            <a:stretch/>
          </p:blipFill>
          <p:spPr>
            <a:xfrm>
              <a:off x="4479985" y="8800385"/>
              <a:ext cx="1153753" cy="1358900"/>
            </a:xfrm>
            <a:prstGeom prst="rect">
              <a:avLst/>
            </a:prstGeom>
          </p:spPr>
        </p:pic>
        <p:sp>
          <p:nvSpPr>
            <p:cNvPr id="29" name="Прямоугольник 28"/>
            <p:cNvSpPr/>
            <p:nvPr userDrawn="1"/>
          </p:nvSpPr>
          <p:spPr>
            <a:xfrm>
              <a:off x="5322406" y="8856452"/>
              <a:ext cx="273262" cy="776377"/>
            </a:xfrm>
            <a:prstGeom prst="rect">
              <a:avLst/>
            </a:prstGeom>
            <a:noFill/>
            <a:ln w="190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 err="1" smtClean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97262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NDA 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0"/>
            <a:ext cx="18317481" cy="724976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14000"/>
              </a:lnSpc>
              <a:defRPr sz="11999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0" y="10674350"/>
            <a:ext cx="18302487" cy="1144589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 smtClean="0"/>
              <a:t>Имя и фамилия, Должность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3206" y="1963435"/>
            <a:ext cx="1527082" cy="987327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86100" y="1955343"/>
            <a:ext cx="2329024" cy="857788"/>
          </a:xfrm>
          <a:prstGeom prst="rect">
            <a:avLst/>
          </a:prstGeom>
        </p:spPr>
      </p:pic>
      <p:sp>
        <p:nvSpPr>
          <p:cNvPr id="10" name="Рисунок 7"/>
          <p:cNvSpPr>
            <a:spLocks noGrp="1"/>
          </p:cNvSpPr>
          <p:nvPr>
            <p:ph type="pic" sz="quarter" idx="13" hasCustomPrompt="1"/>
          </p:nvPr>
        </p:nvSpPr>
        <p:spPr>
          <a:xfrm>
            <a:off x="3065780" y="1818513"/>
            <a:ext cx="8763000" cy="1219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5000" b="0" i="0" baseline="0">
                <a:latin typeface="Yandex Sans Text Thin" charset="0"/>
                <a:ea typeface="Yandex Sans Text Thin" charset="0"/>
                <a:cs typeface="Yandex Sans Text Thin" charset="0"/>
              </a:defRPr>
            </a:lvl1pPr>
          </a:lstStyle>
          <a:p>
            <a:r>
              <a:rPr lang="ru-RU" dirty="0" smtClean="0"/>
              <a:t>                    +</a:t>
            </a:r>
            <a:r>
              <a:rPr lang="ru-RU" dirty="0" err="1" smtClean="0"/>
              <a:t>Я.Сервис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773">
          <p15:clr>
            <a:srgbClr val="FBAE40"/>
          </p15:clr>
        </p15:guide>
        <p15:guide id="2" orient="horz" pos="143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3048000"/>
            <a:ext cx="18317481" cy="7249764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ts val="14000"/>
              </a:lnSpc>
              <a:defRPr sz="11999">
                <a:latin typeface="Yandex Sans Text Light" panose="02000000000000000000" pitchFamily="2" charset="-52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053556" y="1294841"/>
            <a:ext cx="18273713" cy="763587"/>
          </a:xfrm>
        </p:spPr>
        <p:txBody>
          <a:bodyPr tIns="0" anchor="t"/>
          <a:lstStyle>
            <a:lvl1pPr marL="0" indent="0">
              <a:buNone/>
              <a:defRPr sz="4800">
                <a:solidFill>
                  <a:schemeClr val="tx1"/>
                </a:solidFill>
                <a:latin typeface="Yandex Sans Text Thin" pitchFamily="2" charset="-52"/>
              </a:defRPr>
            </a:lvl1pPr>
            <a:lvl2pPr marL="914354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70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06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41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771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12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48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83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 smtClean="0"/>
              <a:t>Образец текста</a:t>
            </a:r>
          </a:p>
        </p:txBody>
      </p:sp>
      <p:pic>
        <p:nvPicPr>
          <p:cNvPr id="9" name="Рисунок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206" y="12734400"/>
            <a:ext cx="1525587" cy="46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8269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lIns="0"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16076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Текст ил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762000"/>
            <a:ext cx="22131337" cy="1511300"/>
          </a:xfrm>
          <a:prstGeom prst="rect">
            <a:avLst/>
          </a:prstGeom>
        </p:spPr>
        <p:txBody>
          <a:bodyPr anchor="t"/>
          <a:lstStyle/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048000"/>
            <a:ext cx="19461162" cy="9158288"/>
          </a:xfrm>
        </p:spPr>
        <p:txBody>
          <a:bodyPr/>
          <a:lstStyle>
            <a:lvl1pPr marL="0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defRPr/>
            </a:lvl1pPr>
            <a:lvl2pPr marL="0" indent="-7200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SzPct val="120000"/>
              <a:buFont typeface="Impact" panose="020B0806030902050204" pitchFamily="34" charset="0"/>
              <a:buChar char="▌"/>
              <a:defRPr baseline="0"/>
            </a:lvl2pPr>
            <a:lvl3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 baseline="0"/>
            </a:lvl3pPr>
            <a:lvl4pPr marL="1512000" indent="-720000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defRPr/>
            </a:lvl4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Ключевая мысль</a:t>
            </a:r>
          </a:p>
          <a:p>
            <a:pPr lvl="2"/>
            <a:r>
              <a:rPr lang="ru-RU" dirty="0" smtClean="0"/>
              <a:t>Маркированный список</a:t>
            </a:r>
          </a:p>
          <a:p>
            <a:pPr lvl="3"/>
            <a:r>
              <a:rPr lang="ru-RU" dirty="0" smtClean="0"/>
              <a:t>Нумерованный список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4906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0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9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29" Type="http://schemas.openxmlformats.org/officeDocument/2006/relationships/slideLayout" Target="../slideLayouts/slideLayout53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28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31" Type="http://schemas.openxmlformats.org/officeDocument/2006/relationships/slideLayout" Target="../slideLayouts/slideLayout55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Relationship Id="rId27" Type="http://schemas.openxmlformats.org/officeDocument/2006/relationships/slideLayout" Target="../slideLayouts/slideLayout51.xml"/><Relationship Id="rId30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3048000"/>
            <a:ext cx="22124509" cy="915828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Четвёртый уровень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3000" y="12687300"/>
            <a:ext cx="19461162" cy="381602"/>
          </a:xfrm>
          <a:prstGeom prst="rect">
            <a:avLst/>
          </a:prstGeom>
        </p:spPr>
        <p:txBody>
          <a:bodyPr vert="horz" lIns="0" tIns="324000" rIns="91440" bIns="0" rtlCol="0" anchor="b"/>
          <a:lstStyle>
            <a:lvl1pPr algn="l">
              <a:lnSpc>
                <a:spcPts val="3400"/>
              </a:lnSpc>
              <a:defRPr sz="3000" baseline="0">
                <a:solidFill>
                  <a:schemeClr val="tx1"/>
                </a:solidFill>
                <a:latin typeface="Yandex Sans Text Light" panose="02000000000000000000" pitchFamily="2" charset="-52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110700" y="12687300"/>
            <a:ext cx="1144587" cy="381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000">
                <a:solidFill>
                  <a:schemeClr val="tx1"/>
                </a:solidFill>
                <a:latin typeface="Yandex Sans Text Light" panose="02000000000000000000" pitchFamily="2" charset="-52"/>
              </a:defRPr>
            </a:lvl1pPr>
          </a:lstStyle>
          <a:p>
            <a:fld id="{741C03D3-FA44-40EC-9A21-1FC4FEA3E22E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143000" y="762001"/>
            <a:ext cx="22124509" cy="22859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2325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3" r:id="rId2"/>
    <p:sldLayoutId id="2147483685" r:id="rId3"/>
    <p:sldLayoutId id="2147483711" r:id="rId4"/>
    <p:sldLayoutId id="2147483719" r:id="rId5"/>
    <p:sldLayoutId id="2147483720" r:id="rId6"/>
    <p:sldLayoutId id="2147483714" r:id="rId7"/>
    <p:sldLayoutId id="2147483690" r:id="rId8"/>
    <p:sldLayoutId id="2147483716" r:id="rId9"/>
    <p:sldLayoutId id="2147483733" r:id="rId10"/>
    <p:sldLayoutId id="2147483696" r:id="rId11"/>
    <p:sldLayoutId id="2147483702" r:id="rId12"/>
    <p:sldLayoutId id="2147483701" r:id="rId13"/>
    <p:sldLayoutId id="2147483700" r:id="rId14"/>
    <p:sldLayoutId id="2147483732" r:id="rId15"/>
    <p:sldLayoutId id="2147483699" r:id="rId16"/>
    <p:sldLayoutId id="2147483698" r:id="rId17"/>
    <p:sldLayoutId id="2147483703" r:id="rId18"/>
    <p:sldLayoutId id="2147483734" r:id="rId19"/>
    <p:sldLayoutId id="2147483705" r:id="rId20"/>
    <p:sldLayoutId id="2147483706" r:id="rId21"/>
    <p:sldLayoutId id="2147483717" r:id="rId22"/>
    <p:sldLayoutId id="2147483691" r:id="rId23"/>
    <p:sldLayoutId id="2147483730" r:id="rId24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1828709" rtl="0" eaLnBrk="1" latinLnBrk="0" hangingPunct="1">
        <a:lnSpc>
          <a:spcPts val="10000"/>
        </a:lnSpc>
        <a:spcBef>
          <a:spcPct val="0"/>
        </a:spcBef>
        <a:buNone/>
        <a:defRPr sz="8000" kern="1200">
          <a:solidFill>
            <a:schemeClr val="tx1"/>
          </a:solidFill>
          <a:latin typeface="Yandex Sans Text Regular" pitchFamily="2" charset="-52"/>
          <a:ea typeface="+mj-ea"/>
          <a:cs typeface="+mj-cs"/>
        </a:defRPr>
      </a:lvl1pPr>
    </p:titleStyle>
    <p:bodyStyle>
      <a:lvl1pPr marL="0" indent="0" algn="l" defTabSz="1828709" rtl="0" eaLnBrk="1" latinLnBrk="0" hangingPunct="1">
        <a:lnSpc>
          <a:spcPts val="6000"/>
        </a:lnSpc>
        <a:spcBef>
          <a:spcPts val="3000"/>
        </a:spcBef>
        <a:spcAft>
          <a:spcPts val="3000"/>
        </a:spcAft>
        <a:buFontTx/>
        <a:buNone/>
        <a:defRPr sz="4800" kern="1200">
          <a:solidFill>
            <a:schemeClr val="tx1"/>
          </a:solidFill>
          <a:latin typeface="Yandex Sans Text Light" panose="02000000000000000000" pitchFamily="2" charset="-52"/>
          <a:ea typeface="+mn-ea"/>
          <a:cs typeface="+mn-cs"/>
        </a:defRPr>
      </a:lvl1pPr>
      <a:lvl2pPr marL="0" indent="-720000" algn="l" defTabSz="1908000" rtl="0" eaLnBrk="1" latinLnBrk="0" hangingPunct="1">
        <a:lnSpc>
          <a:spcPts val="6000"/>
        </a:lnSpc>
        <a:spcBef>
          <a:spcPts val="0"/>
        </a:spcBef>
        <a:spcAft>
          <a:spcPts val="0"/>
        </a:spcAft>
        <a:buClr>
          <a:schemeClr val="tx2"/>
        </a:buClr>
        <a:buSzPct val="120000"/>
        <a:buFont typeface="Impact" panose="020B0806030902050204" pitchFamily="34" charset="0"/>
        <a:buChar char="▌"/>
        <a:defRPr sz="4800" kern="1200" baseline="0">
          <a:solidFill>
            <a:schemeClr val="tx1"/>
          </a:solidFill>
          <a:latin typeface="Yandex Sans Text Regular" pitchFamily="2" charset="-52"/>
          <a:ea typeface="+mn-ea"/>
          <a:cs typeface="+mn-cs"/>
        </a:defRPr>
      </a:lvl2pPr>
      <a:lvl3pPr marL="1512000" indent="-720000" algn="l" defTabSz="1828709" rtl="0" eaLnBrk="1" latinLnBrk="0" hangingPunct="1">
        <a:lnSpc>
          <a:spcPts val="6000"/>
        </a:lnSpc>
        <a:spcBef>
          <a:spcPts val="3000"/>
        </a:spcBef>
        <a:spcAft>
          <a:spcPts val="0"/>
        </a:spcAft>
        <a:buSzPct val="150000"/>
        <a:buFont typeface="Yandex Sans Text Light" panose="02000000000000000000" pitchFamily="2" charset="-52"/>
        <a:buChar char="›"/>
        <a:defRPr sz="4800" kern="1200">
          <a:solidFill>
            <a:schemeClr val="tx1"/>
          </a:solidFill>
          <a:latin typeface="Yandex Sans Text Light" panose="02000000000000000000" pitchFamily="2" charset="-52"/>
          <a:ea typeface="+mn-ea"/>
          <a:cs typeface="+mn-cs"/>
        </a:defRPr>
      </a:lvl3pPr>
      <a:lvl4pPr marL="1512000" indent="-720000" algn="l" defTabSz="1828709" rtl="0" eaLnBrk="1" latinLnBrk="0" hangingPunct="1">
        <a:lnSpc>
          <a:spcPts val="6000"/>
        </a:lnSpc>
        <a:spcBef>
          <a:spcPts val="3000"/>
        </a:spcBef>
        <a:spcAft>
          <a:spcPts val="3000"/>
        </a:spcAft>
        <a:buFont typeface="+mj-lt"/>
        <a:buAutoNum type="arabicPeriod"/>
        <a:defRPr sz="4800" kern="1200">
          <a:solidFill>
            <a:schemeClr val="tx1"/>
          </a:solidFill>
          <a:latin typeface="Yandex Sans Text Light" panose="02000000000000000000" pitchFamily="2" charset="-52"/>
          <a:ea typeface="+mn-ea"/>
          <a:cs typeface="+mn-cs"/>
        </a:defRPr>
      </a:lvl4pPr>
      <a:lvl5pPr marL="0" indent="0" algn="l" defTabSz="1828709" rtl="0" eaLnBrk="1" latinLnBrk="0" hangingPunct="1">
        <a:lnSpc>
          <a:spcPct val="90000"/>
        </a:lnSpc>
        <a:spcBef>
          <a:spcPts val="1000"/>
        </a:spcBef>
        <a:buFontTx/>
        <a:buNone/>
        <a:defRPr sz="5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680">
          <p15:clr>
            <a:srgbClr val="F26B43"/>
          </p15:clr>
        </p15:guide>
        <p15:guide id="2" pos="7439">
          <p15:clr>
            <a:srgbClr val="F26B43"/>
          </p15:clr>
        </p15:guide>
        <p15:guide id="3" pos="7199">
          <p15:clr>
            <a:srgbClr val="F26B43"/>
          </p15:clr>
        </p15:guide>
        <p15:guide id="4" pos="6958">
          <p15:clr>
            <a:srgbClr val="F26B43"/>
          </p15:clr>
        </p15:guide>
        <p15:guide id="5" pos="6718">
          <p15:clr>
            <a:srgbClr val="F26B43"/>
          </p15:clr>
        </p15:guide>
        <p15:guide id="6" pos="6478">
          <p15:clr>
            <a:srgbClr val="F26B43"/>
          </p15:clr>
        </p15:guide>
        <p15:guide id="7" pos="6237">
          <p15:clr>
            <a:srgbClr val="F26B43"/>
          </p15:clr>
        </p15:guide>
        <p15:guide id="8" pos="5997">
          <p15:clr>
            <a:srgbClr val="F26B43"/>
          </p15:clr>
        </p15:guide>
        <p15:guide id="9" pos="5756">
          <p15:clr>
            <a:srgbClr val="F26B43"/>
          </p15:clr>
        </p15:guide>
        <p15:guide id="10" pos="5516">
          <p15:clr>
            <a:srgbClr val="F26B43"/>
          </p15:clr>
        </p15:guide>
        <p15:guide id="11" pos="5276">
          <p15:clr>
            <a:srgbClr val="F26B43"/>
          </p15:clr>
        </p15:guide>
        <p15:guide id="12" pos="5035">
          <p15:clr>
            <a:srgbClr val="F26B43"/>
          </p15:clr>
        </p15:guide>
        <p15:guide id="13" pos="4555">
          <p15:clr>
            <a:srgbClr val="F26B43"/>
          </p15:clr>
        </p15:guide>
        <p15:guide id="14" pos="4795">
          <p15:clr>
            <a:srgbClr val="F26B43"/>
          </p15:clr>
        </p15:guide>
        <p15:guide id="15" pos="4314">
          <p15:clr>
            <a:srgbClr val="F26B43"/>
          </p15:clr>
        </p15:guide>
        <p15:guide id="16" pos="4074">
          <p15:clr>
            <a:srgbClr val="F26B43"/>
          </p15:clr>
        </p15:guide>
        <p15:guide id="17" pos="3353">
          <p15:clr>
            <a:srgbClr val="F26B43"/>
          </p15:clr>
        </p15:guide>
        <p15:guide id="18" pos="3833">
          <p15:clr>
            <a:srgbClr val="F26B43"/>
          </p15:clr>
        </p15:guide>
        <p15:guide id="19" pos="3112">
          <p15:clr>
            <a:srgbClr val="F26B43"/>
          </p15:clr>
        </p15:guide>
        <p15:guide id="20" pos="2872">
          <p15:clr>
            <a:srgbClr val="F26B43"/>
          </p15:clr>
        </p15:guide>
        <p15:guide id="21" pos="2632">
          <p15:clr>
            <a:srgbClr val="F26B43"/>
          </p15:clr>
        </p15:guide>
        <p15:guide id="23" pos="3593">
          <p15:clr>
            <a:srgbClr val="F26B43"/>
          </p15:clr>
        </p15:guide>
        <p15:guide id="25" pos="7920">
          <p15:clr>
            <a:srgbClr val="F26B43"/>
          </p15:clr>
        </p15:guide>
        <p15:guide id="27" pos="8401">
          <p15:clr>
            <a:srgbClr val="F26B43"/>
          </p15:clr>
        </p15:guide>
        <p15:guide id="28" pos="8641">
          <p15:clr>
            <a:srgbClr val="F26B43"/>
          </p15:clr>
        </p15:guide>
        <p15:guide id="29" pos="8881">
          <p15:clr>
            <a:srgbClr val="F26B43"/>
          </p15:clr>
        </p15:guide>
        <p15:guide id="30" pos="9122">
          <p15:clr>
            <a:srgbClr val="F26B43"/>
          </p15:clr>
        </p15:guide>
        <p15:guide id="31" pos="9362">
          <p15:clr>
            <a:srgbClr val="F26B43"/>
          </p15:clr>
        </p15:guide>
        <p15:guide id="32" pos="9603">
          <p15:clr>
            <a:srgbClr val="F26B43"/>
          </p15:clr>
        </p15:guide>
        <p15:guide id="33" pos="10083">
          <p15:clr>
            <a:srgbClr val="F26B43"/>
          </p15:clr>
        </p15:guide>
        <p15:guide id="34" pos="9843">
          <p15:clr>
            <a:srgbClr val="F26B43"/>
          </p15:clr>
        </p15:guide>
        <p15:guide id="35" pos="10324">
          <p15:clr>
            <a:srgbClr val="F26B43"/>
          </p15:clr>
        </p15:guide>
        <p15:guide id="36" pos="11516">
          <p15:clr>
            <a:srgbClr val="F26B43"/>
          </p15:clr>
        </p15:guide>
        <p15:guide id="37" pos="10804">
          <p15:clr>
            <a:srgbClr val="F26B43"/>
          </p15:clr>
        </p15:guide>
        <p15:guide id="38" pos="10564">
          <p15:clr>
            <a:srgbClr val="F26B43"/>
          </p15:clr>
        </p15:guide>
        <p15:guide id="39" pos="11045">
          <p15:clr>
            <a:srgbClr val="F26B43"/>
          </p15:clr>
        </p15:guide>
        <p15:guide id="40" pos="11285">
          <p15:clr>
            <a:srgbClr val="F26B43"/>
          </p15:clr>
        </p15:guide>
        <p15:guide id="41" pos="11766">
          <p15:clr>
            <a:srgbClr val="F26B43"/>
          </p15:clr>
        </p15:guide>
        <p15:guide id="42" pos="12006">
          <p15:clr>
            <a:srgbClr val="F26B43"/>
          </p15:clr>
        </p15:guide>
        <p15:guide id="43" pos="12487">
          <p15:clr>
            <a:srgbClr val="F26B43"/>
          </p15:clr>
        </p15:guide>
        <p15:guide id="44" pos="12247">
          <p15:clr>
            <a:srgbClr val="F26B43"/>
          </p15:clr>
        </p15:guide>
        <p15:guide id="45" pos="12727">
          <p15:clr>
            <a:srgbClr val="F26B43"/>
          </p15:clr>
        </p15:guide>
        <p15:guide id="46" pos="12968">
          <p15:clr>
            <a:srgbClr val="F26B43"/>
          </p15:clr>
        </p15:guide>
        <p15:guide id="47" pos="13208">
          <p15:clr>
            <a:srgbClr val="F26B43"/>
          </p15:clr>
        </p15:guide>
        <p15:guide id="48" orient="horz" pos="4320">
          <p15:clr>
            <a:srgbClr val="F26B43"/>
          </p15:clr>
        </p15:guide>
        <p15:guide id="49" orient="horz" pos="4080">
          <p15:clr>
            <a:srgbClr val="F26B43"/>
          </p15:clr>
        </p15:guide>
        <p15:guide id="50" orient="horz" pos="3839">
          <p15:clr>
            <a:srgbClr val="F26B43"/>
          </p15:clr>
        </p15:guide>
        <p15:guide id="51" orient="horz" pos="3118">
          <p15:clr>
            <a:srgbClr val="F26B43"/>
          </p15:clr>
        </p15:guide>
        <p15:guide id="52" orient="horz" pos="2878">
          <p15:clr>
            <a:srgbClr val="F26B43"/>
          </p15:clr>
        </p15:guide>
        <p15:guide id="53" orient="horz" pos="2637">
          <p15:clr>
            <a:srgbClr val="F26B43"/>
          </p15:clr>
        </p15:guide>
        <p15:guide id="54" orient="horz" pos="2397">
          <p15:clr>
            <a:srgbClr val="F26B43"/>
          </p15:clr>
        </p15:guide>
        <p15:guide id="55" orient="horz" pos="2157">
          <p15:clr>
            <a:srgbClr val="F26B43"/>
          </p15:clr>
        </p15:guide>
        <p15:guide id="56" orient="horz" pos="1916">
          <p15:clr>
            <a:srgbClr val="F26B43"/>
          </p15:clr>
        </p15:guide>
        <p15:guide id="57" orient="horz" pos="1195">
          <p15:clr>
            <a:srgbClr val="F26B43"/>
          </p15:clr>
        </p15:guide>
        <p15:guide id="58" orient="horz" pos="955">
          <p15:clr>
            <a:srgbClr val="F26B43"/>
          </p15:clr>
        </p15:guide>
        <p15:guide id="59" orient="horz" pos="714">
          <p15:clr>
            <a:srgbClr val="F26B43"/>
          </p15:clr>
        </p15:guide>
        <p15:guide id="62" orient="horz" pos="4560">
          <p15:clr>
            <a:srgbClr val="F26B43"/>
          </p15:clr>
        </p15:guide>
        <p15:guide id="63" orient="horz" pos="4801">
          <p15:clr>
            <a:srgbClr val="F26B43"/>
          </p15:clr>
        </p15:guide>
        <p15:guide id="64" orient="horz" pos="5282">
          <p15:clr>
            <a:srgbClr val="F26B43"/>
          </p15:clr>
        </p15:guide>
        <p15:guide id="65" orient="horz" pos="5522">
          <p15:clr>
            <a:srgbClr val="F26B43"/>
          </p15:clr>
        </p15:guide>
        <p15:guide id="66" orient="horz" pos="5762">
          <p15:clr>
            <a:srgbClr val="F26B43"/>
          </p15:clr>
        </p15:guide>
        <p15:guide id="67" orient="horz" pos="6003">
          <p15:clr>
            <a:srgbClr val="F26B43"/>
          </p15:clr>
        </p15:guide>
        <p15:guide id="68" orient="horz" pos="6243">
          <p15:clr>
            <a:srgbClr val="F26B43"/>
          </p15:clr>
        </p15:guide>
        <p15:guide id="69" orient="horz" pos="6483">
          <p15:clr>
            <a:srgbClr val="F26B43"/>
          </p15:clr>
        </p15:guide>
        <p15:guide id="70" orient="horz" pos="6724">
          <p15:clr>
            <a:srgbClr val="F26B43"/>
          </p15:clr>
        </p15:guide>
        <p15:guide id="71" orient="horz" pos="6964">
          <p15:clr>
            <a:srgbClr val="F26B43"/>
          </p15:clr>
        </p15:guide>
        <p15:guide id="72" orient="horz" pos="7685">
          <p15:clr>
            <a:srgbClr val="F26B43"/>
          </p15:clr>
        </p15:guide>
        <p15:guide id="73" orient="horz" pos="7445">
          <p15:clr>
            <a:srgbClr val="F26B43"/>
          </p15:clr>
        </p15:guide>
        <p15:guide id="74" orient="horz" pos="7205">
          <p15:clr>
            <a:srgbClr val="F26B43"/>
          </p15:clr>
        </p15:guide>
        <p15:guide id="75" pos="8160">
          <p15:clr>
            <a:srgbClr val="F26B43"/>
          </p15:clr>
        </p15:guide>
        <p15:guide id="76" orient="horz" pos="3599">
          <p15:clr>
            <a:srgbClr val="F26B43"/>
          </p15:clr>
        </p15:guide>
        <p15:guide id="77" orient="horz" pos="3358">
          <p15:clr>
            <a:srgbClr val="F26B43"/>
          </p15:clr>
        </p15:guide>
        <p15:guide id="78" orient="horz" pos="5041">
          <p15:clr>
            <a:srgbClr val="F26B43"/>
          </p15:clr>
        </p15:guide>
        <p15:guide id="79" pos="2391">
          <p15:clr>
            <a:srgbClr val="F26B43"/>
          </p15:clr>
        </p15:guide>
        <p15:guide id="80" pos="2151">
          <p15:clr>
            <a:srgbClr val="F26B43"/>
          </p15:clr>
        </p15:guide>
        <p15:guide id="81" pos="1910">
          <p15:clr>
            <a:srgbClr val="F26B43"/>
          </p15:clr>
        </p15:guide>
        <p15:guide id="82" pos="1670">
          <p15:clr>
            <a:srgbClr val="F26B43"/>
          </p15:clr>
        </p15:guide>
        <p15:guide id="83" pos="1430">
          <p15:clr>
            <a:srgbClr val="F26B43"/>
          </p15:clr>
        </p15:guide>
        <p15:guide id="84" pos="1189">
          <p15:clr>
            <a:srgbClr val="F26B43"/>
          </p15:clr>
        </p15:guide>
        <p15:guide id="85" pos="949">
          <p15:clr>
            <a:srgbClr val="F26B43"/>
          </p15:clr>
        </p15:guide>
        <p15:guide id="86" pos="709">
          <p15:clr>
            <a:srgbClr val="F26B43"/>
          </p15:clr>
        </p15:guide>
        <p15:guide id="87" pos="13449">
          <p15:clr>
            <a:srgbClr val="F26B43"/>
          </p15:clr>
        </p15:guide>
        <p15:guide id="88" pos="13689">
          <p15:clr>
            <a:srgbClr val="F26B43"/>
          </p15:clr>
        </p15:guide>
        <p15:guide id="89" pos="13929">
          <p15:clr>
            <a:srgbClr val="F26B43"/>
          </p15:clr>
        </p15:guide>
        <p15:guide id="90" pos="14170">
          <p15:clr>
            <a:srgbClr val="F26B43"/>
          </p15:clr>
        </p15:guide>
        <p15:guide id="91" pos="14410">
          <p15:clr>
            <a:srgbClr val="F26B43"/>
          </p15:clr>
        </p15:guide>
        <p15:guide id="92" pos="14650">
          <p15:clr>
            <a:srgbClr val="F26B43"/>
          </p15:clr>
        </p15:guide>
        <p15:guide id="93" orient="horz" pos="47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3048000"/>
            <a:ext cx="22124509" cy="915828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3000" y="12687300"/>
            <a:ext cx="19461162" cy="381602"/>
          </a:xfrm>
          <a:prstGeom prst="rect">
            <a:avLst/>
          </a:prstGeom>
        </p:spPr>
        <p:txBody>
          <a:bodyPr vert="horz" lIns="0" tIns="324000" rIns="91440" bIns="0" rtlCol="0" anchor="b"/>
          <a:lstStyle>
            <a:lvl1pPr algn="l">
              <a:lnSpc>
                <a:spcPts val="3400"/>
              </a:lnSpc>
              <a:defRPr sz="3000" baseline="0">
                <a:solidFill>
                  <a:schemeClr val="tx1"/>
                </a:solidFill>
                <a:latin typeface="Yandex Sans Text Light" panose="02000000000000000000" pitchFamily="2" charset="-52"/>
              </a:defRPr>
            </a:lvl1pPr>
          </a:lstStyle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110700" y="12687300"/>
            <a:ext cx="1144587" cy="381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000">
                <a:solidFill>
                  <a:schemeClr val="tx1"/>
                </a:solidFill>
                <a:latin typeface="Yandex Sans Text Light" panose="02000000000000000000" pitchFamily="2" charset="-52"/>
              </a:defRPr>
            </a:lvl1pPr>
          </a:lstStyle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‹#›</a:t>
            </a:fld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143000" y="762001"/>
            <a:ext cx="22124509" cy="22859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4245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  <p:sldLayoutId id="2147483753" r:id="rId18"/>
    <p:sldLayoutId id="2147483754" r:id="rId19"/>
    <p:sldLayoutId id="2147483755" r:id="rId20"/>
    <p:sldLayoutId id="2147483756" r:id="rId21"/>
    <p:sldLayoutId id="2147483757" r:id="rId22"/>
    <p:sldLayoutId id="2147483758" r:id="rId23"/>
    <p:sldLayoutId id="2147483759" r:id="rId24"/>
    <p:sldLayoutId id="2147483760" r:id="rId25"/>
    <p:sldLayoutId id="2147483761" r:id="rId26"/>
    <p:sldLayoutId id="2147483762" r:id="rId27"/>
    <p:sldLayoutId id="2147483763" r:id="rId28"/>
    <p:sldLayoutId id="2147483764" r:id="rId29"/>
    <p:sldLayoutId id="2147483765" r:id="rId30"/>
    <p:sldLayoutId id="2147483766" r:id="rId3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1828709" rtl="0" eaLnBrk="1" latinLnBrk="0" hangingPunct="1">
        <a:lnSpc>
          <a:spcPts val="10000"/>
        </a:lnSpc>
        <a:spcBef>
          <a:spcPct val="0"/>
        </a:spcBef>
        <a:buNone/>
        <a:defRPr sz="8000" kern="1200">
          <a:solidFill>
            <a:schemeClr val="tx1"/>
          </a:solidFill>
          <a:latin typeface="Yandex Sans Text Regular" pitchFamily="2" charset="-52"/>
          <a:ea typeface="+mj-ea"/>
          <a:cs typeface="+mj-cs"/>
        </a:defRPr>
      </a:lvl1pPr>
    </p:titleStyle>
    <p:bodyStyle>
      <a:lvl1pPr marL="0" indent="0" algn="l" defTabSz="1828709" rtl="0" eaLnBrk="1" latinLnBrk="0" hangingPunct="1">
        <a:lnSpc>
          <a:spcPts val="6000"/>
        </a:lnSpc>
        <a:spcBef>
          <a:spcPts val="3000"/>
        </a:spcBef>
        <a:spcAft>
          <a:spcPts val="3000"/>
        </a:spcAft>
        <a:buFontTx/>
        <a:buNone/>
        <a:defRPr sz="4800" kern="1200">
          <a:solidFill>
            <a:schemeClr val="tx1"/>
          </a:solidFill>
          <a:latin typeface="Yandex Sans Text Light" panose="02000000000000000000" pitchFamily="2" charset="-52"/>
          <a:ea typeface="+mn-ea"/>
          <a:cs typeface="+mn-cs"/>
        </a:defRPr>
      </a:lvl1pPr>
      <a:lvl2pPr marL="0" indent="-720000" algn="l" defTabSz="1908000" rtl="0" eaLnBrk="1" latinLnBrk="0" hangingPunct="1">
        <a:lnSpc>
          <a:spcPts val="6000"/>
        </a:lnSpc>
        <a:spcBef>
          <a:spcPts val="0"/>
        </a:spcBef>
        <a:spcAft>
          <a:spcPts val="0"/>
        </a:spcAft>
        <a:buClr>
          <a:schemeClr val="tx2"/>
        </a:buClr>
        <a:buSzPct val="120000"/>
        <a:buFont typeface="Impact" panose="020B0806030902050204" pitchFamily="34" charset="0"/>
        <a:buChar char="▌"/>
        <a:defRPr sz="4800" kern="1200" baseline="0">
          <a:solidFill>
            <a:schemeClr val="tx1"/>
          </a:solidFill>
          <a:latin typeface="Yandex Sans Text Regular" pitchFamily="2" charset="-52"/>
          <a:ea typeface="+mn-ea"/>
          <a:cs typeface="+mn-cs"/>
        </a:defRPr>
      </a:lvl2pPr>
      <a:lvl3pPr marL="1512000" indent="-720000" algn="l" defTabSz="1828709" rtl="0" eaLnBrk="1" latinLnBrk="0" hangingPunct="1">
        <a:lnSpc>
          <a:spcPts val="6000"/>
        </a:lnSpc>
        <a:spcBef>
          <a:spcPts val="3000"/>
        </a:spcBef>
        <a:spcAft>
          <a:spcPts val="0"/>
        </a:spcAft>
        <a:buSzPct val="150000"/>
        <a:buFont typeface="Yandex Sans Text Light" panose="02000000000000000000" pitchFamily="2" charset="-52"/>
        <a:buChar char="›"/>
        <a:defRPr sz="4800" kern="1200">
          <a:solidFill>
            <a:schemeClr val="tx1"/>
          </a:solidFill>
          <a:latin typeface="Yandex Sans Text Light" panose="02000000000000000000" pitchFamily="2" charset="-52"/>
          <a:ea typeface="+mn-ea"/>
          <a:cs typeface="+mn-cs"/>
        </a:defRPr>
      </a:lvl3pPr>
      <a:lvl4pPr marL="1512000" indent="-720000" algn="l" defTabSz="1828709" rtl="0" eaLnBrk="1" latinLnBrk="0" hangingPunct="1">
        <a:lnSpc>
          <a:spcPts val="6000"/>
        </a:lnSpc>
        <a:spcBef>
          <a:spcPts val="3000"/>
        </a:spcBef>
        <a:spcAft>
          <a:spcPts val="3000"/>
        </a:spcAft>
        <a:buFont typeface="+mj-lt"/>
        <a:buAutoNum type="arabicPeriod"/>
        <a:defRPr sz="4800" kern="1200">
          <a:solidFill>
            <a:schemeClr val="tx1"/>
          </a:solidFill>
          <a:latin typeface="Yandex Sans Text Light" panose="02000000000000000000" pitchFamily="2" charset="-52"/>
          <a:ea typeface="+mn-ea"/>
          <a:cs typeface="+mn-cs"/>
        </a:defRPr>
      </a:lvl4pPr>
      <a:lvl5pPr marL="0" indent="0" algn="l" defTabSz="1828709" rtl="0" eaLnBrk="1" latinLnBrk="0" hangingPunct="1">
        <a:lnSpc>
          <a:spcPct val="90000"/>
        </a:lnSpc>
        <a:spcBef>
          <a:spcPts val="1000"/>
        </a:spcBef>
        <a:buFontTx/>
        <a:buNone/>
        <a:defRPr sz="5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680">
          <p15:clr>
            <a:srgbClr val="F26B43"/>
          </p15:clr>
        </p15:guide>
        <p15:guide id="2" pos="7439">
          <p15:clr>
            <a:srgbClr val="F26B43"/>
          </p15:clr>
        </p15:guide>
        <p15:guide id="3" pos="7199">
          <p15:clr>
            <a:srgbClr val="F26B43"/>
          </p15:clr>
        </p15:guide>
        <p15:guide id="4" pos="6958">
          <p15:clr>
            <a:srgbClr val="F26B43"/>
          </p15:clr>
        </p15:guide>
        <p15:guide id="5" pos="6718">
          <p15:clr>
            <a:srgbClr val="F26B43"/>
          </p15:clr>
        </p15:guide>
        <p15:guide id="6" pos="6478">
          <p15:clr>
            <a:srgbClr val="F26B43"/>
          </p15:clr>
        </p15:guide>
        <p15:guide id="7" pos="6237">
          <p15:clr>
            <a:srgbClr val="F26B43"/>
          </p15:clr>
        </p15:guide>
        <p15:guide id="8" pos="5997">
          <p15:clr>
            <a:srgbClr val="F26B43"/>
          </p15:clr>
        </p15:guide>
        <p15:guide id="9" pos="5756">
          <p15:clr>
            <a:srgbClr val="F26B43"/>
          </p15:clr>
        </p15:guide>
        <p15:guide id="10" pos="5516">
          <p15:clr>
            <a:srgbClr val="F26B43"/>
          </p15:clr>
        </p15:guide>
        <p15:guide id="11" pos="5276">
          <p15:clr>
            <a:srgbClr val="F26B43"/>
          </p15:clr>
        </p15:guide>
        <p15:guide id="12" pos="5035">
          <p15:clr>
            <a:srgbClr val="F26B43"/>
          </p15:clr>
        </p15:guide>
        <p15:guide id="13" pos="4555">
          <p15:clr>
            <a:srgbClr val="F26B43"/>
          </p15:clr>
        </p15:guide>
        <p15:guide id="14" pos="4795">
          <p15:clr>
            <a:srgbClr val="F26B43"/>
          </p15:clr>
        </p15:guide>
        <p15:guide id="15" pos="4314">
          <p15:clr>
            <a:srgbClr val="F26B43"/>
          </p15:clr>
        </p15:guide>
        <p15:guide id="16" pos="4074">
          <p15:clr>
            <a:srgbClr val="F26B43"/>
          </p15:clr>
        </p15:guide>
        <p15:guide id="17" pos="3353">
          <p15:clr>
            <a:srgbClr val="F26B43"/>
          </p15:clr>
        </p15:guide>
        <p15:guide id="18" pos="3833">
          <p15:clr>
            <a:srgbClr val="F26B43"/>
          </p15:clr>
        </p15:guide>
        <p15:guide id="19" pos="3112">
          <p15:clr>
            <a:srgbClr val="F26B43"/>
          </p15:clr>
        </p15:guide>
        <p15:guide id="20" pos="2872">
          <p15:clr>
            <a:srgbClr val="F26B43"/>
          </p15:clr>
        </p15:guide>
        <p15:guide id="21" pos="2632">
          <p15:clr>
            <a:srgbClr val="F26B43"/>
          </p15:clr>
        </p15:guide>
        <p15:guide id="23" pos="3593">
          <p15:clr>
            <a:srgbClr val="F26B43"/>
          </p15:clr>
        </p15:guide>
        <p15:guide id="25" pos="7920">
          <p15:clr>
            <a:srgbClr val="F26B43"/>
          </p15:clr>
        </p15:guide>
        <p15:guide id="27" pos="8401">
          <p15:clr>
            <a:srgbClr val="F26B43"/>
          </p15:clr>
        </p15:guide>
        <p15:guide id="28" pos="8641">
          <p15:clr>
            <a:srgbClr val="F26B43"/>
          </p15:clr>
        </p15:guide>
        <p15:guide id="29" pos="8881">
          <p15:clr>
            <a:srgbClr val="F26B43"/>
          </p15:clr>
        </p15:guide>
        <p15:guide id="30" pos="9122">
          <p15:clr>
            <a:srgbClr val="F26B43"/>
          </p15:clr>
        </p15:guide>
        <p15:guide id="31" pos="9362">
          <p15:clr>
            <a:srgbClr val="F26B43"/>
          </p15:clr>
        </p15:guide>
        <p15:guide id="32" pos="9603">
          <p15:clr>
            <a:srgbClr val="F26B43"/>
          </p15:clr>
        </p15:guide>
        <p15:guide id="33" pos="10083">
          <p15:clr>
            <a:srgbClr val="F26B43"/>
          </p15:clr>
        </p15:guide>
        <p15:guide id="34" pos="9843">
          <p15:clr>
            <a:srgbClr val="F26B43"/>
          </p15:clr>
        </p15:guide>
        <p15:guide id="35" pos="10324">
          <p15:clr>
            <a:srgbClr val="F26B43"/>
          </p15:clr>
        </p15:guide>
        <p15:guide id="36" pos="11516">
          <p15:clr>
            <a:srgbClr val="F26B43"/>
          </p15:clr>
        </p15:guide>
        <p15:guide id="37" pos="10804">
          <p15:clr>
            <a:srgbClr val="F26B43"/>
          </p15:clr>
        </p15:guide>
        <p15:guide id="38" pos="10564">
          <p15:clr>
            <a:srgbClr val="F26B43"/>
          </p15:clr>
        </p15:guide>
        <p15:guide id="39" pos="11045">
          <p15:clr>
            <a:srgbClr val="F26B43"/>
          </p15:clr>
        </p15:guide>
        <p15:guide id="40" pos="11285">
          <p15:clr>
            <a:srgbClr val="F26B43"/>
          </p15:clr>
        </p15:guide>
        <p15:guide id="41" pos="11766">
          <p15:clr>
            <a:srgbClr val="F26B43"/>
          </p15:clr>
        </p15:guide>
        <p15:guide id="42" pos="12006">
          <p15:clr>
            <a:srgbClr val="F26B43"/>
          </p15:clr>
        </p15:guide>
        <p15:guide id="43" pos="12487">
          <p15:clr>
            <a:srgbClr val="F26B43"/>
          </p15:clr>
        </p15:guide>
        <p15:guide id="44" pos="12247">
          <p15:clr>
            <a:srgbClr val="F26B43"/>
          </p15:clr>
        </p15:guide>
        <p15:guide id="45" pos="12727">
          <p15:clr>
            <a:srgbClr val="F26B43"/>
          </p15:clr>
        </p15:guide>
        <p15:guide id="46" pos="12968">
          <p15:clr>
            <a:srgbClr val="F26B43"/>
          </p15:clr>
        </p15:guide>
        <p15:guide id="47" pos="13208">
          <p15:clr>
            <a:srgbClr val="F26B43"/>
          </p15:clr>
        </p15:guide>
        <p15:guide id="48" orient="horz" pos="4320">
          <p15:clr>
            <a:srgbClr val="F26B43"/>
          </p15:clr>
        </p15:guide>
        <p15:guide id="49" orient="horz" pos="4080">
          <p15:clr>
            <a:srgbClr val="F26B43"/>
          </p15:clr>
        </p15:guide>
        <p15:guide id="50" orient="horz" pos="3839">
          <p15:clr>
            <a:srgbClr val="F26B43"/>
          </p15:clr>
        </p15:guide>
        <p15:guide id="51" orient="horz" pos="3118">
          <p15:clr>
            <a:srgbClr val="F26B43"/>
          </p15:clr>
        </p15:guide>
        <p15:guide id="52" orient="horz" pos="2878">
          <p15:clr>
            <a:srgbClr val="F26B43"/>
          </p15:clr>
        </p15:guide>
        <p15:guide id="53" orient="horz" pos="2637">
          <p15:clr>
            <a:srgbClr val="F26B43"/>
          </p15:clr>
        </p15:guide>
        <p15:guide id="54" orient="horz" pos="2397">
          <p15:clr>
            <a:srgbClr val="F26B43"/>
          </p15:clr>
        </p15:guide>
        <p15:guide id="55" orient="horz" pos="2157">
          <p15:clr>
            <a:srgbClr val="F26B43"/>
          </p15:clr>
        </p15:guide>
        <p15:guide id="56" orient="horz" pos="1916">
          <p15:clr>
            <a:srgbClr val="F26B43"/>
          </p15:clr>
        </p15:guide>
        <p15:guide id="57" orient="horz" pos="1195">
          <p15:clr>
            <a:srgbClr val="F26B43"/>
          </p15:clr>
        </p15:guide>
        <p15:guide id="58" orient="horz" pos="955">
          <p15:clr>
            <a:srgbClr val="F26B43"/>
          </p15:clr>
        </p15:guide>
        <p15:guide id="59" orient="horz" pos="714">
          <p15:clr>
            <a:srgbClr val="F26B43"/>
          </p15:clr>
        </p15:guide>
        <p15:guide id="62" orient="horz" pos="4560">
          <p15:clr>
            <a:srgbClr val="F26B43"/>
          </p15:clr>
        </p15:guide>
        <p15:guide id="63" orient="horz" pos="4801">
          <p15:clr>
            <a:srgbClr val="F26B43"/>
          </p15:clr>
        </p15:guide>
        <p15:guide id="64" orient="horz" pos="5282">
          <p15:clr>
            <a:srgbClr val="F26B43"/>
          </p15:clr>
        </p15:guide>
        <p15:guide id="65" orient="horz" pos="5522">
          <p15:clr>
            <a:srgbClr val="F26B43"/>
          </p15:clr>
        </p15:guide>
        <p15:guide id="66" orient="horz" pos="5762">
          <p15:clr>
            <a:srgbClr val="F26B43"/>
          </p15:clr>
        </p15:guide>
        <p15:guide id="67" orient="horz" pos="6003">
          <p15:clr>
            <a:srgbClr val="F26B43"/>
          </p15:clr>
        </p15:guide>
        <p15:guide id="68" orient="horz" pos="6243">
          <p15:clr>
            <a:srgbClr val="F26B43"/>
          </p15:clr>
        </p15:guide>
        <p15:guide id="69" orient="horz" pos="6483">
          <p15:clr>
            <a:srgbClr val="F26B43"/>
          </p15:clr>
        </p15:guide>
        <p15:guide id="70" orient="horz" pos="6724">
          <p15:clr>
            <a:srgbClr val="F26B43"/>
          </p15:clr>
        </p15:guide>
        <p15:guide id="71" orient="horz" pos="6964">
          <p15:clr>
            <a:srgbClr val="F26B43"/>
          </p15:clr>
        </p15:guide>
        <p15:guide id="72" orient="horz" pos="7685">
          <p15:clr>
            <a:srgbClr val="F26B43"/>
          </p15:clr>
        </p15:guide>
        <p15:guide id="73" orient="horz" pos="7445">
          <p15:clr>
            <a:srgbClr val="F26B43"/>
          </p15:clr>
        </p15:guide>
        <p15:guide id="74" orient="horz" pos="7205">
          <p15:clr>
            <a:srgbClr val="F26B43"/>
          </p15:clr>
        </p15:guide>
        <p15:guide id="75" pos="8160">
          <p15:clr>
            <a:srgbClr val="F26B43"/>
          </p15:clr>
        </p15:guide>
        <p15:guide id="76" orient="horz" pos="3599">
          <p15:clr>
            <a:srgbClr val="F26B43"/>
          </p15:clr>
        </p15:guide>
        <p15:guide id="77" orient="horz" pos="3358">
          <p15:clr>
            <a:srgbClr val="F26B43"/>
          </p15:clr>
        </p15:guide>
        <p15:guide id="78" orient="horz" pos="5041">
          <p15:clr>
            <a:srgbClr val="F26B43"/>
          </p15:clr>
        </p15:guide>
        <p15:guide id="79" pos="2391">
          <p15:clr>
            <a:srgbClr val="F26B43"/>
          </p15:clr>
        </p15:guide>
        <p15:guide id="80" pos="2151">
          <p15:clr>
            <a:srgbClr val="F26B43"/>
          </p15:clr>
        </p15:guide>
        <p15:guide id="81" pos="1910">
          <p15:clr>
            <a:srgbClr val="F26B43"/>
          </p15:clr>
        </p15:guide>
        <p15:guide id="82" pos="1670">
          <p15:clr>
            <a:srgbClr val="F26B43"/>
          </p15:clr>
        </p15:guide>
        <p15:guide id="83" pos="1430">
          <p15:clr>
            <a:srgbClr val="F26B43"/>
          </p15:clr>
        </p15:guide>
        <p15:guide id="84" pos="1189">
          <p15:clr>
            <a:srgbClr val="F26B43"/>
          </p15:clr>
        </p15:guide>
        <p15:guide id="85" pos="949">
          <p15:clr>
            <a:srgbClr val="F26B43"/>
          </p15:clr>
        </p15:guide>
        <p15:guide id="86" pos="709">
          <p15:clr>
            <a:srgbClr val="F26B43"/>
          </p15:clr>
        </p15:guide>
        <p15:guide id="87" pos="13449">
          <p15:clr>
            <a:srgbClr val="F26B43"/>
          </p15:clr>
        </p15:guide>
        <p15:guide id="88" pos="13689">
          <p15:clr>
            <a:srgbClr val="F26B43"/>
          </p15:clr>
        </p15:guide>
        <p15:guide id="89" pos="13929">
          <p15:clr>
            <a:srgbClr val="F26B43"/>
          </p15:clr>
        </p15:guide>
        <p15:guide id="90" pos="14170">
          <p15:clr>
            <a:srgbClr val="F26B43"/>
          </p15:clr>
        </p15:guide>
        <p15:guide id="91" pos="14410">
          <p15:clr>
            <a:srgbClr val="F26B43"/>
          </p15:clr>
        </p15:guide>
        <p15:guide id="92" pos="14650">
          <p15:clr>
            <a:srgbClr val="F26B43"/>
          </p15:clr>
        </p15:guide>
        <p15:guide id="93" orient="horz" pos="47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yadi.sk/d/YqwObUZxxesAJ" TargetMode="External"/><Relationship Id="rId3" Type="http://schemas.openxmlformats.org/officeDocument/2006/relationships/hyperlink" Target="https://wiki.yandex-team.ru/presentation/Kak-sdelat-krasivo/" TargetMode="External"/><Relationship Id="rId7" Type="http://schemas.openxmlformats.org/officeDocument/2006/relationships/hyperlink" Target="https://yadi.sk/d/ZpB_978TwmoNY" TargetMode="External"/><Relationship Id="rId2" Type="http://schemas.openxmlformats.org/officeDocument/2006/relationships/hyperlink" Target="mailto:http://www.istockphoto.com/ru" TargetMode="External"/><Relationship Id="rId1" Type="http://schemas.openxmlformats.org/officeDocument/2006/relationships/slideLayout" Target="../slideLayouts/slideLayout24.xml"/><Relationship Id="rId6" Type="http://schemas.openxmlformats.org/officeDocument/2006/relationships/hyperlink" Target="https://patterns.yandex-team.ru/presentation/" TargetMode="External"/><Relationship Id="rId5" Type="http://schemas.openxmlformats.org/officeDocument/2006/relationships/hyperlink" Target="mailto:presentation@yandex-team.ru" TargetMode="External"/><Relationship Id="rId4" Type="http://schemas.openxmlformats.org/officeDocument/2006/relationships/hyperlink" Target="https://yadi.sk/d/GPDyRyOPxejmK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Relationship Id="rId9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38"/>
          <p:cNvSpPr/>
          <p:nvPr/>
        </p:nvSpPr>
        <p:spPr>
          <a:xfrm>
            <a:off x="16007207" y="5681620"/>
            <a:ext cx="2671199" cy="472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tabLst>
                <a:tab pos="5524500" algn="l"/>
              </a:tabLst>
              <a:defRPr sz="2400" baseline="0"/>
            </a:pPr>
            <a:r>
              <a:rPr lang="en-US" dirty="0" smtClean="0">
                <a:solidFill>
                  <a:srgbClr val="3878BE"/>
                </a:solidFill>
                <a:hlinkClick r:id="rId2"/>
              </a:rPr>
              <a:t>iStockphoto.com</a:t>
            </a:r>
            <a:r>
              <a:rPr lang="ru-RU" dirty="0" smtClean="0">
                <a:solidFill>
                  <a:srgbClr val="3878BE"/>
                </a:solidFill>
              </a:rPr>
              <a:t> </a:t>
            </a:r>
            <a:endParaRPr lang="ru-RU" dirty="0">
              <a:solidFill>
                <a:schemeClr val="accent1"/>
              </a:solidFill>
            </a:endParaRPr>
          </a:p>
        </p:txBody>
      </p:sp>
      <p:grpSp>
        <p:nvGrpSpPr>
          <p:cNvPr id="16" name="Группа 15"/>
          <p:cNvGrpSpPr/>
          <p:nvPr/>
        </p:nvGrpSpPr>
        <p:grpSpPr>
          <a:xfrm>
            <a:off x="1889206" y="3323550"/>
            <a:ext cx="22046066" cy="6323545"/>
            <a:chOff x="1889206" y="3323550"/>
            <a:chExt cx="22046066" cy="6323545"/>
          </a:xfrm>
        </p:grpSpPr>
        <p:sp>
          <p:nvSpPr>
            <p:cNvPr id="4" name="Shape 238"/>
            <p:cNvSpPr/>
            <p:nvPr/>
          </p:nvSpPr>
          <p:spPr>
            <a:xfrm>
              <a:off x="16034400" y="6983208"/>
              <a:ext cx="6868799" cy="95698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dirty="0">
                  <a:hlinkClick r:id="rId3"/>
                </a:rPr>
                <a:t>https://wiki.yandex-team.ru/presentation</a:t>
              </a:r>
              <a:r>
                <a:rPr lang="en-US" dirty="0" smtClean="0">
                  <a:hlinkClick r:id="rId3"/>
                </a:rPr>
                <a:t>/</a:t>
              </a:r>
              <a:r>
                <a:rPr lang="ru-RU" dirty="0" smtClean="0">
                  <a:hlinkClick r:id="rId3"/>
                </a:rPr>
                <a:t/>
              </a:r>
              <a:br>
                <a:rPr lang="ru-RU" dirty="0" smtClean="0">
                  <a:hlinkClick r:id="rId3"/>
                </a:rPr>
              </a:br>
              <a:r>
                <a:rPr lang="en-US" dirty="0" smtClean="0">
                  <a:hlinkClick r:id="rId3"/>
                </a:rPr>
                <a:t>Kak-sdelat-krasivo</a:t>
              </a:r>
              <a:r>
                <a:rPr lang="en-US" dirty="0">
                  <a:hlinkClick r:id="rId3"/>
                </a:rPr>
                <a:t>/</a:t>
              </a:r>
              <a:endParaRPr lang="en-US" dirty="0"/>
            </a:p>
          </p:txBody>
        </p:sp>
        <p:sp>
          <p:nvSpPr>
            <p:cNvPr id="5" name="Shape 250"/>
            <p:cNvSpPr/>
            <p:nvPr/>
          </p:nvSpPr>
          <p:spPr>
            <a:xfrm>
              <a:off x="1889206" y="6701401"/>
              <a:ext cx="5342400" cy="7329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lnSpc>
                  <a:spcPct val="110000"/>
                </a:lnSpc>
                <a:spcBef>
                  <a:spcPts val="0"/>
                </a:spcBef>
                <a:tabLst>
                  <a:tab pos="5524500" algn="l"/>
                </a:tabLst>
                <a:defRPr sz="2400" baseline="0">
                  <a:latin typeface="Yandex Sans Text Regular"/>
                  <a:ea typeface="Yandex Sans Text Regular"/>
                  <a:cs typeface="Yandex Sans Text Regular"/>
                  <a:sym typeface="Yandex Sans Text Regular"/>
                </a:defRPr>
              </a:pPr>
              <a:r>
                <a:rPr lang="en-US" dirty="0">
                  <a:solidFill>
                    <a:srgbClr val="3878BE"/>
                  </a:solidFill>
                  <a:hlinkClick r:id="rId4"/>
                </a:rPr>
                <a:t>https://</a:t>
              </a:r>
              <a:r>
                <a:rPr lang="en-US" dirty="0" err="1">
                  <a:solidFill>
                    <a:srgbClr val="3878BE"/>
                  </a:solidFill>
                  <a:hlinkClick r:id="rId4"/>
                </a:rPr>
                <a:t>yadi.sk</a:t>
              </a:r>
              <a:r>
                <a:rPr lang="en-US" dirty="0">
                  <a:solidFill>
                    <a:srgbClr val="3878BE"/>
                  </a:solidFill>
                  <a:hlinkClick r:id="rId4"/>
                </a:rPr>
                <a:t>/d/</a:t>
              </a:r>
              <a:r>
                <a:rPr lang="en-US" dirty="0" err="1">
                  <a:solidFill>
                    <a:srgbClr val="3878BE"/>
                  </a:solidFill>
                  <a:hlinkClick r:id="rId4"/>
                </a:rPr>
                <a:t>GPDyRyOPxejmK</a:t>
              </a:r>
              <a:endParaRPr dirty="0">
                <a:solidFill>
                  <a:srgbClr val="3878BE"/>
                </a:solidFill>
              </a:endParaRPr>
            </a:p>
          </p:txBody>
        </p:sp>
        <p:sp>
          <p:nvSpPr>
            <p:cNvPr id="9" name="Shape 238"/>
            <p:cNvSpPr/>
            <p:nvPr/>
          </p:nvSpPr>
          <p:spPr>
            <a:xfrm>
              <a:off x="16416101" y="8265580"/>
              <a:ext cx="2671199" cy="4721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dirty="0" smtClean="0">
                  <a:solidFill>
                    <a:srgbClr val="3878BE"/>
                  </a:solidFill>
                  <a:hlinkClick r:id="rId5"/>
                </a:rPr>
                <a:t>presentation</a:t>
              </a:r>
              <a:r>
                <a:rPr lang="en-US" dirty="0">
                  <a:solidFill>
                    <a:srgbClr val="3878BE"/>
                  </a:solidFill>
                  <a:hlinkClick r:id="rId5"/>
                </a:rPr>
                <a:t>@</a:t>
              </a:r>
              <a:endParaRPr lang="en-US" dirty="0">
                <a:solidFill>
                  <a:srgbClr val="3878BE"/>
                </a:solidFill>
              </a:endParaRPr>
            </a:p>
            <a:p>
              <a:pPr>
                <a:tabLst>
                  <a:tab pos="5524500" algn="l"/>
                </a:tabLst>
                <a:defRPr sz="2400" baseline="0"/>
              </a:pPr>
              <a:r>
                <a:rPr lang="ru-RU" dirty="0" smtClean="0">
                  <a:solidFill>
                    <a:srgbClr val="3878BE"/>
                  </a:solidFill>
                </a:rPr>
                <a:t>  </a:t>
              </a:r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0" name="Shape 238"/>
            <p:cNvSpPr/>
            <p:nvPr/>
          </p:nvSpPr>
          <p:spPr>
            <a:xfrm>
              <a:off x="18338400" y="9174896"/>
              <a:ext cx="2671199" cy="4721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dirty="0">
                  <a:solidFill>
                    <a:srgbClr val="3878BE"/>
                  </a:solidFill>
                  <a:hlinkClick r:id="rId5"/>
                </a:rPr>
                <a:t>prescheck</a:t>
              </a:r>
              <a:r>
                <a:rPr lang="en-US" dirty="0" smtClean="0">
                  <a:solidFill>
                    <a:srgbClr val="3878BE"/>
                  </a:solidFill>
                  <a:hlinkClick r:id="rId5"/>
                </a:rPr>
                <a:t>@</a:t>
              </a:r>
              <a:endParaRPr lang="en-US" dirty="0">
                <a:solidFill>
                  <a:srgbClr val="3878BE"/>
                </a:solidFill>
              </a:endParaRPr>
            </a:p>
          </p:txBody>
        </p:sp>
        <p:sp>
          <p:nvSpPr>
            <p:cNvPr id="12" name="Shape 238"/>
            <p:cNvSpPr/>
            <p:nvPr/>
          </p:nvSpPr>
          <p:spPr>
            <a:xfrm>
              <a:off x="16414862" y="3323550"/>
              <a:ext cx="5511688" cy="56265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tabLst>
                  <a:tab pos="5524500" algn="l"/>
                </a:tabLst>
                <a:defRPr sz="2400" baseline="0"/>
              </a:pPr>
              <a:r>
                <a:rPr lang="en-US" dirty="0">
                  <a:hlinkClick r:id="rId6"/>
                </a:rPr>
                <a:t>patterns.yandex-team.ru/presentation</a:t>
              </a:r>
              <a:endParaRPr lang="en-US" dirty="0"/>
            </a:p>
            <a:p>
              <a:pPr>
                <a:tabLst>
                  <a:tab pos="5524500" algn="l"/>
                </a:tabLst>
                <a:defRPr sz="2400" baseline="0"/>
              </a:pPr>
              <a:endParaRPr lang="ru-RU" dirty="0">
                <a:solidFill>
                  <a:schemeClr val="accent1"/>
                </a:solidFill>
              </a:endParaRPr>
            </a:p>
          </p:txBody>
        </p:sp>
        <p:sp>
          <p:nvSpPr>
            <p:cNvPr id="13" name="Shape 238"/>
            <p:cNvSpPr/>
            <p:nvPr/>
          </p:nvSpPr>
          <p:spPr>
            <a:xfrm>
              <a:off x="16007207" y="4234173"/>
              <a:ext cx="5511688" cy="56265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lnSpc>
                  <a:spcPct val="100000"/>
                </a:lnSpc>
                <a:spcBef>
                  <a:spcPts val="0"/>
                </a:spcBef>
                <a:tabLst>
                  <a:tab pos="5524500" algn="l"/>
                </a:tabLst>
                <a:defRPr sz="2400" baseline="0"/>
              </a:pPr>
              <a:r>
                <a:rPr lang="en-US" dirty="0">
                  <a:solidFill>
                    <a:srgbClr val="3878BE"/>
                  </a:solidFill>
                  <a:hlinkClick r:id="rId7"/>
                </a:rPr>
                <a:t>https://</a:t>
              </a:r>
              <a:r>
                <a:rPr lang="en-US" dirty="0" smtClean="0">
                  <a:solidFill>
                    <a:srgbClr val="3878BE"/>
                  </a:solidFill>
                  <a:hlinkClick r:id="rId7"/>
                </a:rPr>
                <a:t>yadi.sk/d/ZpB_978TwmoNY</a:t>
              </a:r>
              <a:endParaRPr lang="ru-RU" dirty="0">
                <a:solidFill>
                  <a:srgbClr val="3878BE"/>
                </a:solidFill>
              </a:endParaRPr>
            </a:p>
          </p:txBody>
        </p:sp>
        <p:sp>
          <p:nvSpPr>
            <p:cNvPr id="14" name="Shape 238"/>
            <p:cNvSpPr/>
            <p:nvPr/>
          </p:nvSpPr>
          <p:spPr>
            <a:xfrm>
              <a:off x="18423584" y="4786258"/>
              <a:ext cx="5511688" cy="56265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50800" tIns="50800" rIns="50800" bIns="50800"/>
            <a:lstStyle/>
            <a:p>
              <a:pPr>
                <a:lnSpc>
                  <a:spcPct val="100000"/>
                </a:lnSpc>
                <a:spcBef>
                  <a:spcPts val="0"/>
                </a:spcBef>
                <a:tabLst>
                  <a:tab pos="5524500" algn="l"/>
                </a:tabLst>
                <a:defRPr sz="2400" baseline="0"/>
              </a:pPr>
              <a:r>
                <a:rPr lang="en-US" dirty="0">
                  <a:solidFill>
                    <a:srgbClr val="3878BE"/>
                  </a:solidFill>
                  <a:hlinkClick r:id="rId8"/>
                </a:rPr>
                <a:t>https://</a:t>
              </a:r>
              <a:r>
                <a:rPr lang="en-US" dirty="0" err="1">
                  <a:solidFill>
                    <a:srgbClr val="3878BE"/>
                  </a:solidFill>
                  <a:hlinkClick r:id="rId8"/>
                </a:rPr>
                <a:t>yadi.sk</a:t>
              </a:r>
              <a:r>
                <a:rPr lang="en-US" dirty="0">
                  <a:solidFill>
                    <a:srgbClr val="3878BE"/>
                  </a:solidFill>
                  <a:hlinkClick r:id="rId8"/>
                </a:rPr>
                <a:t>/d/</a:t>
              </a:r>
              <a:r>
                <a:rPr lang="en-US" dirty="0" err="1">
                  <a:solidFill>
                    <a:srgbClr val="3878BE"/>
                  </a:solidFill>
                  <a:hlinkClick r:id="rId8"/>
                </a:rPr>
                <a:t>YqwObUZxxesAJ</a:t>
              </a:r>
              <a:endParaRPr lang="ru-RU" dirty="0">
                <a:solidFill>
                  <a:srgbClr val="3878B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0756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Прямоугольник 48"/>
          <p:cNvSpPr/>
          <p:nvPr/>
        </p:nvSpPr>
        <p:spPr>
          <a:xfrm>
            <a:off x="10664747" y="9530401"/>
            <a:ext cx="4579259" cy="2288399"/>
          </a:xfrm>
          <a:prstGeom prst="rect">
            <a:avLst/>
          </a:prstGeom>
          <a:solidFill>
            <a:schemeClr val="accent5">
              <a:lumMod val="7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>
              <a:solidFill>
                <a:schemeClr val="tx1"/>
              </a:solidFill>
            </a:endParaRPr>
          </a:p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10289130" y="3042000"/>
            <a:ext cx="2275200" cy="2275200"/>
          </a:xfrm>
          <a:prstGeom prst="rect">
            <a:avLst/>
          </a:prstGeom>
          <a:solidFill>
            <a:schemeClr val="tx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9901916" y="7621200"/>
            <a:ext cx="4579259" cy="15264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>
              <a:solidFill>
                <a:schemeClr val="tx1"/>
              </a:solidFill>
            </a:endParaRPr>
          </a:p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10283206" y="9910800"/>
            <a:ext cx="2289600" cy="1526400"/>
          </a:xfrm>
          <a:prstGeom prst="rect">
            <a:avLst/>
          </a:prstGeom>
          <a:solidFill>
            <a:schemeClr val="accent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1446744" y="5331213"/>
            <a:ext cx="2289600" cy="2289987"/>
          </a:xfrm>
          <a:prstGeom prst="rect">
            <a:avLst/>
          </a:prstGeom>
          <a:solidFill>
            <a:schemeClr val="bg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такое код нашего проекта?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10</a:t>
            </a:fld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10283206" y="3042000"/>
            <a:ext cx="2289600" cy="2289600"/>
          </a:xfrm>
          <a:prstGeom prst="rect">
            <a:avLst/>
          </a:prstGeom>
          <a:solidFill>
            <a:schemeClr val="tx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>
              <a:solidFill>
                <a:schemeClr val="tx1"/>
              </a:solidFill>
            </a:endParaRPr>
          </a:p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39" name="Прямоугольник 38"/>
          <p:cNvSpPr/>
          <p:nvPr/>
        </p:nvSpPr>
        <p:spPr>
          <a:xfrm>
            <a:off x="10283206" y="9910800"/>
            <a:ext cx="2289600" cy="1526400"/>
          </a:xfrm>
          <a:prstGeom prst="rect">
            <a:avLst/>
          </a:prstGeom>
          <a:solidFill>
            <a:schemeClr val="accent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40" name="Прямоугольник 39"/>
          <p:cNvSpPr/>
          <p:nvPr/>
        </p:nvSpPr>
        <p:spPr>
          <a:xfrm>
            <a:off x="9901547" y="7606800"/>
            <a:ext cx="4579259" cy="15264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>
              <a:solidFill>
                <a:schemeClr val="tx1"/>
              </a:solidFill>
            </a:endParaRPr>
          </a:p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41" name="Прямоугольник 40"/>
          <p:cNvSpPr/>
          <p:nvPr/>
        </p:nvSpPr>
        <p:spPr>
          <a:xfrm>
            <a:off x="11428006" y="5331213"/>
            <a:ext cx="2289600" cy="2289987"/>
          </a:xfrm>
          <a:prstGeom prst="rect">
            <a:avLst/>
          </a:prstGeom>
          <a:solidFill>
            <a:schemeClr val="bg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>
              <a:solidFill>
                <a:schemeClr val="tx1"/>
              </a:solidFill>
            </a:endParaRPr>
          </a:p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43" name="Прямоугольник 42"/>
          <p:cNvSpPr/>
          <p:nvPr/>
        </p:nvSpPr>
        <p:spPr>
          <a:xfrm>
            <a:off x="9901606" y="7621200"/>
            <a:ext cx="4579259" cy="15264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>
              <a:solidFill>
                <a:schemeClr val="tx1"/>
              </a:solidFill>
            </a:endParaRPr>
          </a:p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44" name="Прямоугольник 43"/>
          <p:cNvSpPr/>
          <p:nvPr/>
        </p:nvSpPr>
        <p:spPr>
          <a:xfrm>
            <a:off x="10283206" y="9910800"/>
            <a:ext cx="2289600" cy="1526400"/>
          </a:xfrm>
          <a:prstGeom prst="rect">
            <a:avLst/>
          </a:prstGeom>
          <a:solidFill>
            <a:schemeClr val="accent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45" name="Прямоугольник 44"/>
          <p:cNvSpPr/>
          <p:nvPr/>
        </p:nvSpPr>
        <p:spPr>
          <a:xfrm>
            <a:off x="10283206" y="3042000"/>
            <a:ext cx="2289600" cy="2289600"/>
          </a:xfrm>
          <a:prstGeom prst="rect">
            <a:avLst/>
          </a:prstGeom>
          <a:solidFill>
            <a:schemeClr val="tx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46" name="Прямоугольник 45"/>
          <p:cNvSpPr/>
          <p:nvPr/>
        </p:nvSpPr>
        <p:spPr>
          <a:xfrm>
            <a:off x="10283206" y="3042000"/>
            <a:ext cx="2289600" cy="2289600"/>
          </a:xfrm>
          <a:prstGeom prst="rect">
            <a:avLst/>
          </a:prstGeom>
          <a:solidFill>
            <a:schemeClr val="tx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11809606" y="3805200"/>
            <a:ext cx="2289369" cy="2289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42" name="Прямоугольник 41"/>
          <p:cNvSpPr/>
          <p:nvPr/>
        </p:nvSpPr>
        <p:spPr>
          <a:xfrm>
            <a:off x="12191206" y="7239213"/>
            <a:ext cx="2289600" cy="2289987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47" name="Прямоугольник 46"/>
          <p:cNvSpPr/>
          <p:nvPr/>
        </p:nvSpPr>
        <p:spPr>
          <a:xfrm>
            <a:off x="9901606" y="9910763"/>
            <a:ext cx="4579259" cy="2288399"/>
          </a:xfrm>
          <a:prstGeom prst="rect">
            <a:avLst/>
          </a:prstGeom>
          <a:solidFill>
            <a:schemeClr val="accent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>
              <a:solidFill>
                <a:schemeClr val="tx1"/>
              </a:solidFill>
            </a:endParaRPr>
          </a:p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48" name="Прямоугольник 47"/>
          <p:cNvSpPr/>
          <p:nvPr/>
        </p:nvSpPr>
        <p:spPr>
          <a:xfrm>
            <a:off x="8756650" y="8766000"/>
            <a:ext cx="6850063" cy="15264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smtClean="0">
              <a:solidFill>
                <a:schemeClr val="tx1"/>
              </a:solidFill>
            </a:endParaRPr>
          </a:p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16407543" y="8384400"/>
            <a:ext cx="6850063" cy="38147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 smtClean="0">
                <a:solidFill>
                  <a:schemeClr val="tx1"/>
                </a:solidFill>
              </a:rPr>
              <a:t>Код инструментов</a:t>
            </a:r>
          </a:p>
        </p:txBody>
      </p:sp>
      <p:sp>
        <p:nvSpPr>
          <p:cNvPr id="22" name="Прямоугольник 21"/>
          <p:cNvSpPr/>
          <p:nvPr/>
        </p:nvSpPr>
        <p:spPr>
          <a:xfrm>
            <a:off x="16388806" y="3043237"/>
            <a:ext cx="6850063" cy="38147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 smtClean="0">
                <a:solidFill>
                  <a:schemeClr val="tx1"/>
                </a:solidFill>
              </a:rPr>
              <a:t>Код мониторингов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1142998" y="8385174"/>
            <a:ext cx="6868800" cy="38147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 smtClean="0">
                <a:solidFill>
                  <a:schemeClr val="tx1"/>
                </a:solidFill>
              </a:rPr>
              <a:t>Код тестов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1124805" y="3042000"/>
            <a:ext cx="6868257" cy="38160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 smtClean="0">
                <a:solidFill>
                  <a:schemeClr val="tx1"/>
                </a:solidFill>
              </a:rPr>
              <a:t>Код, который работает в </a:t>
            </a:r>
            <a:r>
              <a:rPr lang="en-US" sz="4800" dirty="0" smtClean="0">
                <a:solidFill>
                  <a:schemeClr val="tx1"/>
                </a:solidFill>
              </a:rPr>
              <a:t>production</a:t>
            </a:r>
            <a:endParaRPr lang="ru-RU" sz="4800" dirty="0" err="1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502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884E-6 -0.00336 L -0.2504 -0.05602 " pathEditMode="relative" rAng="0" ptsTypes="AA">
                                      <p:cBhvr>
                                        <p:cTn id="62" dur="1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20" y="-2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542E-6 1.48148E-6 L 0.36005 -0.50081 " pathEditMode="relative" rAng="0" ptsTypes="AA">
                                      <p:cBhvr>
                                        <p:cTn id="66" dur="1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02" y="-25046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20464E-6 4.07407E-6 L 0.31343 -0.25139 " pathEditMode="relative" rAng="0" ptsTypes="AA">
                                      <p:cBhvr>
                                        <p:cTn id="68" dur="1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72" y="-12569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884E-6 -7.40741E-7 L 0.32867 -0.08345 " pathEditMode="relative" rAng="0" ptsTypes="AA">
                                      <p:cBhvr>
                                        <p:cTn id="70" dur="1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33" y="-41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93938E-5 0.00011 L -0.26597 0.08356 " pathEditMode="relative" rAng="0" ptsTypes="AA">
                                      <p:cBhvr>
                                        <p:cTn id="74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02" y="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2848E-6 0.00011 L -0.32867 -0.1673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33" y="-838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7612E-7 0.00011 L -0.32945 0.22257 " pathEditMode="relative" rAng="0" ptsTypes="AA">
                                      <p:cBhvr>
                                        <p:cTn id="8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72" y="11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884E-6 1.66667E-6 L -0.37561 1.66667E-6 " pathEditMode="relative" rAng="0" ptsTypes="AA">
                                      <p:cBhvr>
                                        <p:cTn id="8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84" y="0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884E-6 1.66667E-6 L 0.2504 -0.00058 " pathEditMode="relative" rAng="0" ptsTypes="AA">
                                      <p:cBhvr>
                                        <p:cTn id="8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20" y="-35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884E-6 1.66667E-6 L 0.2504 0.38958 " pathEditMode="relative" rAng="0" ptsTypes="AA">
                                      <p:cBhvr>
                                        <p:cTn id="8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20" y="19479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2754E-7 3.7037E-7 L -0.37554 0.39016 " pathEditMode="relative" rAng="0" ptsTypes="AA">
                                      <p:cBhvr>
                                        <p:cTn id="8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77" y="195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000"/>
                            </p:stCondLst>
                            <p:childTnLst>
                              <p:par>
                                <p:cTn id="91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542E-6 3.14815E-6 L 0.2661 0.22268 " pathEditMode="relative" rAng="0" ptsTypes="AA">
                                      <p:cBhvr>
                                        <p:cTn id="9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302" y="11134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542E-6 4.81481E-6 L -0.26604 0.22268 " pathEditMode="relative" rAng="0" ptsTypes="AA">
                                      <p:cBhvr>
                                        <p:cTn id="9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02" y="11134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542E-6 3.14815E-6 L -0.35992 -0.16586 " pathEditMode="relative" rAng="0" ptsTypes="AA">
                                      <p:cBhvr>
                                        <p:cTn id="9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996" y="-82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000"/>
                            </p:stCondLst>
                            <p:childTnLst>
                              <p:par>
                                <p:cTn id="9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884E-6 -7.40741E-7 L -0.37561 0.05567 " pathEditMode="relative" rAng="0" ptsTypes="AA">
                                      <p:cBhvr>
                                        <p:cTn id="9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84" y="2778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884E-6 -7.40741E-7 L 0.43811 0.05532 " pathEditMode="relative" rAng="0" ptsTypes="AA">
                                      <p:cBhvr>
                                        <p:cTn id="10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902" y="2766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884E-6 -7.40741E-7 L -0.18784 -0.33391 " pathEditMode="relative" rAng="0" ptsTypes="AA">
                                      <p:cBhvr>
                                        <p:cTn id="10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95" y="-167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30" grpId="0" animBg="1"/>
      <p:bldP spid="30" grpId="1" animBg="1"/>
      <p:bldP spid="25" grpId="0" animBg="1"/>
      <p:bldP spid="25" grpId="1" animBg="1"/>
      <p:bldP spid="26" grpId="0" animBg="1"/>
      <p:bldP spid="26" grpId="1" animBg="1"/>
      <p:bldP spid="7" grpId="0" animBg="1"/>
      <p:bldP spid="7" grpId="1" animBg="1"/>
      <p:bldP spid="3" grpId="0" animBg="1"/>
      <p:bldP spid="3" grpId="1" animBg="1"/>
      <p:bldP spid="3" grpId="2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5" grpId="2" animBg="1"/>
      <p:bldP spid="46" grpId="0" animBg="1"/>
      <p:bldP spid="46" grpId="1" animBg="1"/>
      <p:bldP spid="46" grpId="2" animBg="1"/>
      <p:bldP spid="24" grpId="0" animBg="1"/>
      <p:bldP spid="24" grpId="1" animBg="1"/>
      <p:bldP spid="42" grpId="0" animBg="1"/>
      <p:bldP spid="42" grpId="1" animBg="1"/>
      <p:bldP spid="47" grpId="0" animBg="1"/>
      <p:bldP spid="47" grpId="1" animBg="1"/>
      <p:bldP spid="48" grpId="0" animBg="1"/>
      <p:bldP spid="48" grpId="1" animBg="1"/>
      <p:bldP spid="21" grpId="0" animBg="1"/>
      <p:bldP spid="22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 smtClean="0"/>
              <a:t>Production – </a:t>
            </a:r>
            <a:r>
              <a:rPr lang="ru-RU" dirty="0" smtClean="0"/>
              <a:t>лишь один из сценариев использования кода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241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Большая картина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/>
        <p:txBody>
          <a:bodyPr anchor="ctr" anchorCtr="0"/>
          <a:lstStyle/>
          <a:p>
            <a:r>
              <a:rPr lang="ru-RU" dirty="0" smtClean="0"/>
              <a:t>При проектировании и написании кода следует думать о большой картине</a:t>
            </a:r>
          </a:p>
          <a:p>
            <a:pPr lvl="2"/>
            <a:r>
              <a:rPr lang="ru-RU" dirty="0" smtClean="0"/>
              <a:t>Как я буду это тестировать?</a:t>
            </a:r>
          </a:p>
          <a:p>
            <a:pPr lvl="2"/>
            <a:r>
              <a:rPr lang="ru-RU" dirty="0" smtClean="0"/>
              <a:t>Какие параметры мне надо </a:t>
            </a:r>
            <a:r>
              <a:rPr lang="en-US" dirty="0" smtClean="0"/>
              <a:t>      </a:t>
            </a:r>
            <a:r>
              <a:rPr lang="ru-RU" dirty="0" smtClean="0"/>
              <a:t>будет </a:t>
            </a:r>
            <a:r>
              <a:rPr lang="ru-RU" dirty="0" err="1" smtClean="0"/>
              <a:t>мониторить</a:t>
            </a:r>
            <a:r>
              <a:rPr lang="ru-RU" dirty="0" smtClean="0"/>
              <a:t>?</a:t>
            </a:r>
          </a:p>
          <a:p>
            <a:pPr lvl="2"/>
            <a:r>
              <a:rPr lang="ru-RU" dirty="0" smtClean="0"/>
              <a:t>Какие инструменты мне могут понадобиться?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12</a:t>
            </a:fld>
            <a:endParaRPr lang="ru-RU"/>
          </a:p>
        </p:txBody>
      </p:sp>
      <p:graphicFrame>
        <p:nvGraphicFramePr>
          <p:cNvPr id="8" name="Объект 7"/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2415722710"/>
              </p:ext>
            </p:extLst>
          </p:nvPr>
        </p:nvGraphicFramePr>
        <p:xfrm>
          <a:off x="12954000" y="4574400"/>
          <a:ext cx="10302876" cy="648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51438"/>
                <a:gridCol w="5151438"/>
              </a:tblGrid>
              <a:tr h="3240600">
                <a:tc>
                  <a:txBody>
                    <a:bodyPr/>
                    <a:lstStyle/>
                    <a:p>
                      <a:pPr algn="ctr"/>
                      <a:r>
                        <a:rPr lang="en-US" sz="4800" b="0" dirty="0" smtClean="0">
                          <a:solidFill>
                            <a:schemeClr val="tx1"/>
                          </a:solidFill>
                        </a:rPr>
                        <a:t>Production</a:t>
                      </a:r>
                      <a:endParaRPr lang="ru-RU" sz="4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800" b="0" dirty="0" smtClean="0">
                          <a:solidFill>
                            <a:schemeClr val="tx1"/>
                          </a:solidFill>
                        </a:rPr>
                        <a:t>Мониторинг</a:t>
                      </a:r>
                      <a:endParaRPr lang="ru-RU" sz="4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40600">
                <a:tc>
                  <a:txBody>
                    <a:bodyPr/>
                    <a:lstStyle/>
                    <a:p>
                      <a:pPr algn="ctr"/>
                      <a:r>
                        <a:rPr lang="ru-RU" sz="4800" dirty="0" smtClean="0">
                          <a:solidFill>
                            <a:schemeClr val="tx1"/>
                          </a:solidFill>
                        </a:rPr>
                        <a:t>Тесты</a:t>
                      </a:r>
                      <a:endParaRPr lang="ru-RU" sz="4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800" dirty="0" smtClean="0">
                          <a:solidFill>
                            <a:schemeClr val="tx1"/>
                          </a:solidFill>
                        </a:rPr>
                        <a:t>Инструменты</a:t>
                      </a:r>
                      <a:endParaRPr lang="ru-RU" sz="4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247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dirty="0" smtClean="0">
                <a:latin typeface="Times New Roman"/>
                <a:cs typeface="Times New Roman"/>
              </a:rPr>
              <a:t>−</a:t>
            </a:r>
            <a:r>
              <a:rPr lang="ru-RU" dirty="0" smtClean="0"/>
              <a:t> Как?</a:t>
            </a:r>
          </a:p>
          <a:p>
            <a:r>
              <a:rPr lang="en-US" dirty="0">
                <a:latin typeface="Times New Roman"/>
                <a:cs typeface="Times New Roman"/>
              </a:rPr>
              <a:t>−</a:t>
            </a:r>
            <a:r>
              <a:rPr lang="ru-RU" dirty="0" smtClean="0"/>
              <a:t> </a:t>
            </a:r>
            <a:r>
              <a:rPr lang="en-US" dirty="0" smtClean="0"/>
              <a:t>Minimize coupling, maximize cohesion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8748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Minimize coupling, maximize</a:t>
            </a:r>
            <a:r>
              <a:rPr lang="ru-RU" dirty="0" smtClean="0"/>
              <a:t> </a:t>
            </a:r>
            <a:r>
              <a:rPr lang="en-US" dirty="0" smtClean="0"/>
              <a:t>cohesion</a:t>
            </a:r>
            <a:endParaRPr lang="ru-RU" dirty="0"/>
          </a:p>
        </p:txBody>
      </p:sp>
      <p:sp>
        <p:nvSpPr>
          <p:cNvPr id="10" name="Объект 9"/>
          <p:cNvSpPr>
            <a:spLocks noGrp="1"/>
          </p:cNvSpPr>
          <p:nvPr>
            <p:ph idx="1"/>
          </p:nvPr>
        </p:nvSpPr>
        <p:spPr>
          <a:xfrm>
            <a:off x="1124806" y="3048000"/>
            <a:ext cx="10302875" cy="9158288"/>
          </a:xfrm>
        </p:spPr>
        <p:txBody>
          <a:bodyPr/>
          <a:lstStyle/>
          <a:p>
            <a:r>
              <a:rPr lang="en-US" dirty="0" smtClean="0"/>
              <a:t>Coupling:</a:t>
            </a:r>
          </a:p>
          <a:p>
            <a:pPr lvl="1"/>
            <a:r>
              <a:rPr lang="ru-RU" dirty="0" smtClean="0"/>
              <a:t>Сопряжение</a:t>
            </a:r>
          </a:p>
          <a:p>
            <a:pPr lvl="1"/>
            <a:r>
              <a:rPr lang="ru-RU" dirty="0" smtClean="0"/>
              <a:t>Сцепка</a:t>
            </a:r>
          </a:p>
          <a:p>
            <a:pPr lvl="1"/>
            <a:r>
              <a:rPr lang="ru-RU" dirty="0" smtClean="0"/>
              <a:t>Связанность</a:t>
            </a:r>
            <a:endParaRPr lang="en-US" dirty="0" smtClean="0"/>
          </a:p>
          <a:p>
            <a:pPr lvl="1"/>
            <a:r>
              <a:rPr lang="ru-RU" dirty="0" smtClean="0"/>
              <a:t>Взаимодействие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14</a:t>
            </a:fld>
            <a:endParaRPr lang="ru-RU"/>
          </a:p>
        </p:txBody>
      </p:sp>
      <p:sp>
        <p:nvSpPr>
          <p:cNvPr id="11" name="Объект 10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 smtClean="0"/>
              <a:t>Cohesion:</a:t>
            </a:r>
          </a:p>
          <a:p>
            <a:pPr lvl="1"/>
            <a:r>
              <a:rPr lang="ru-RU" dirty="0" smtClean="0"/>
              <a:t>Сплочённость</a:t>
            </a:r>
          </a:p>
          <a:p>
            <a:pPr lvl="1"/>
            <a:r>
              <a:rPr lang="ru-RU" dirty="0" smtClean="0"/>
              <a:t>Единение</a:t>
            </a:r>
          </a:p>
          <a:p>
            <a:pPr lvl="1"/>
            <a:r>
              <a:rPr lang="ru-RU" dirty="0" smtClean="0"/>
              <a:t>Связанность</a:t>
            </a:r>
          </a:p>
          <a:p>
            <a:pPr lvl="1"/>
            <a:r>
              <a:rPr lang="ru-RU" dirty="0" smtClean="0"/>
              <a:t>Сцепление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2379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3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3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3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3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3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3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3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3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Coupling </a:t>
            </a:r>
            <a:r>
              <a:rPr lang="ru-RU" dirty="0" smtClean="0"/>
              <a:t>и </a:t>
            </a:r>
            <a:r>
              <a:rPr lang="en-US" dirty="0" smtClean="0"/>
              <a:t>cohesion </a:t>
            </a:r>
            <a:r>
              <a:rPr lang="ru-RU" dirty="0" smtClean="0"/>
              <a:t>в жизни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15</a:t>
            </a:fld>
            <a:endParaRPr lang="ru-RU"/>
          </a:p>
        </p:txBody>
      </p:sp>
      <p:pic>
        <p:nvPicPr>
          <p:cNvPr id="6" name="Рисунок 5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0571" y="3424238"/>
            <a:ext cx="7687733" cy="6486525"/>
          </a:xfrm>
        </p:spPr>
      </p:pic>
      <p:pic>
        <p:nvPicPr>
          <p:cNvPr id="3" name="Рисунок 2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43" b="13043"/>
          <a:stretch>
            <a:fillRect/>
          </a:stretch>
        </p:blipFill>
        <p:spPr/>
      </p:pic>
      <p:sp>
        <p:nvSpPr>
          <p:cNvPr id="9" name="Текст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ctr"/>
            <a:r>
              <a:rPr lang="en-US" dirty="0" smtClean="0"/>
              <a:t>Coupling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6"/>
          </p:nvPr>
        </p:nvSpPr>
        <p:spPr>
          <a:xfrm>
            <a:off x="13880571" y="10290683"/>
            <a:ext cx="7687733" cy="1887403"/>
          </a:xfrm>
        </p:spPr>
        <p:txBody>
          <a:bodyPr/>
          <a:lstStyle/>
          <a:p>
            <a:pPr algn="ctr"/>
            <a:r>
              <a:rPr lang="en-US" dirty="0" smtClean="0"/>
              <a:t>Cohesion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6646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Coupling </a:t>
            </a:r>
            <a:r>
              <a:rPr lang="ru-RU" dirty="0"/>
              <a:t>и </a:t>
            </a:r>
            <a:r>
              <a:rPr lang="en-US" dirty="0"/>
              <a:t>cohesion </a:t>
            </a:r>
            <a:r>
              <a:rPr lang="ru-RU" dirty="0" smtClean="0"/>
              <a:t>в</a:t>
            </a:r>
            <a:r>
              <a:rPr lang="en-US" dirty="0" smtClean="0"/>
              <a:t> </a:t>
            </a:r>
            <a:r>
              <a:rPr lang="ru-RU" dirty="0" smtClean="0"/>
              <a:t>коде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16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3"/>
          </p:nvPr>
        </p:nvSpPr>
        <p:spPr>
          <a:xfrm>
            <a:off x="1" y="3041650"/>
            <a:ext cx="12191206" cy="8013951"/>
          </a:xfrm>
        </p:spPr>
        <p:txBody>
          <a:bodyPr/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UpdateVector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vector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&gt;&amp;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v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x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cin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&gt;&gt;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x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v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push_back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x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ru-RU" altLang="ru-RU" sz="6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7" name="Объект 5"/>
          <p:cNvSpPr txBox="1">
            <a:spLocks/>
          </p:cNvSpPr>
          <p:nvPr/>
        </p:nvSpPr>
        <p:spPr>
          <a:xfrm>
            <a:off x="11809606" y="3042001"/>
            <a:ext cx="12572806" cy="8013600"/>
          </a:xfrm>
          <a:prstGeom prst="rect">
            <a:avLst/>
          </a:prstGeom>
          <a:solidFill>
            <a:schemeClr val="tx1"/>
          </a:solidFill>
        </p:spPr>
        <p:txBody>
          <a:bodyPr vert="horz" lIns="1152000" tIns="468000" rIns="1152000" bIns="720000" rtlCol="0" anchor="t" anchorCtr="0">
            <a:noAutofit/>
          </a:bodyPr>
          <a:lstStyle>
            <a:lvl1pPr marL="0" indent="0" algn="l" defTabSz="1828709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600" b="0" i="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0" indent="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None/>
              <a:defRPr sz="4800" kern="1200" baseline="0">
                <a:solidFill>
                  <a:schemeClr val="tx1"/>
                </a:solidFill>
                <a:latin typeface="InputMono" panose="02000509020000090004" pitchFamily="49" charset="0"/>
                <a:ea typeface="+mn-ea"/>
                <a:cs typeface="+mn-cs"/>
              </a:defRPr>
            </a:lvl2pPr>
            <a:lvl3pPr marL="1512000" indent="-792000" algn="l" defTabSz="1828709" rtl="0" eaLnBrk="1" latinLnBrk="0" hangingPunct="1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>
                <a:solidFill>
                  <a:schemeClr val="tx1"/>
                </a:solidFill>
                <a:latin typeface="InputMono" panose="02000509020000090004" pitchFamily="49" charset="0"/>
                <a:ea typeface="+mn-ea"/>
                <a:cs typeface="+mn-cs"/>
              </a:defRPr>
            </a:lvl3pPr>
            <a:lvl4pPr marL="1512000" indent="-792000" algn="l" defTabSz="1828709" rtl="0" eaLnBrk="1" latinLnBrk="0" hangingPunct="1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InputMono" panose="02000509020000090004" pitchFamily="49" charset="0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ReadInt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istream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is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x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is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&gt;&gt;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x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return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x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AddInt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vector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&gt;&amp;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v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x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v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push_back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x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UpdateVector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vector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&gt;&amp;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v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AddInt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v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ReadInt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cin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ru-RU" altLang="ru-RU" sz="6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6006" y="11437200"/>
            <a:ext cx="278954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ysClr val="windowText" lastClr="000000"/>
                </a:solidFill>
              </a:rPr>
              <a:t>Coupling</a:t>
            </a:r>
            <a:endParaRPr lang="ru-RU" sz="5000" dirty="0" err="1" smtClean="0">
              <a:solidFill>
                <a:sysClr val="windowText" lastClr="0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6164662" y="11437200"/>
            <a:ext cx="289534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ysClr val="windowText" lastClr="000000"/>
                </a:solidFill>
              </a:rPr>
              <a:t>Cohesion</a:t>
            </a:r>
            <a:endParaRPr lang="ru-RU" sz="5000" dirty="0" err="1" smtClea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275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Биллинг</a:t>
            </a:r>
            <a:r>
              <a:rPr lang="ru-RU" dirty="0"/>
              <a:t> для мобильного оператора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Снятие денег со счёта клиента за звонок</a:t>
            </a:r>
          </a:p>
          <a:p>
            <a:pPr lvl="2"/>
            <a:r>
              <a:rPr lang="ru-RU" dirty="0" smtClean="0"/>
              <a:t>Вычислить стоимость звонка по его длительности</a:t>
            </a:r>
          </a:p>
          <a:p>
            <a:pPr lvl="2"/>
            <a:r>
              <a:rPr lang="ru-RU" dirty="0" smtClean="0"/>
              <a:t>Списать деньги со счёта</a:t>
            </a:r>
          </a:p>
          <a:p>
            <a:pPr lvl="2"/>
            <a:r>
              <a:rPr lang="ru-RU" dirty="0" smtClean="0"/>
              <a:t>Отправить </a:t>
            </a:r>
            <a:r>
              <a:rPr lang="en-US" dirty="0" smtClean="0"/>
              <a:t>SMS, </a:t>
            </a:r>
            <a:r>
              <a:rPr lang="ru-RU" dirty="0" smtClean="0"/>
              <a:t>если баланс стал отрицательным</a:t>
            </a:r>
          </a:p>
          <a:p>
            <a:r>
              <a:rPr lang="ru-RU" dirty="0" smtClean="0"/>
              <a:t>Пополнение счёта клиента</a:t>
            </a:r>
          </a:p>
          <a:p>
            <a:pPr lvl="2"/>
            <a:r>
              <a:rPr lang="ru-RU" dirty="0" smtClean="0"/>
              <a:t>Зачислить деньги на счёт абонента</a:t>
            </a:r>
          </a:p>
          <a:p>
            <a:pPr lvl="2"/>
            <a:r>
              <a:rPr lang="ru-RU" dirty="0" smtClean="0"/>
              <a:t>Отправить </a:t>
            </a:r>
            <a:r>
              <a:rPr lang="en-US" dirty="0" smtClean="0"/>
              <a:t>SMS </a:t>
            </a:r>
            <a:r>
              <a:rPr lang="ru-RU" dirty="0" smtClean="0"/>
              <a:t>о поступлении денег на счёт</a:t>
            </a:r>
          </a:p>
          <a:p>
            <a:r>
              <a:rPr lang="ru-RU" dirty="0" smtClean="0"/>
              <a:t>Сначала будем думать только о </a:t>
            </a:r>
            <a:r>
              <a:rPr lang="en-US" dirty="0" smtClean="0"/>
              <a:t>production</a:t>
            </a:r>
            <a:endParaRPr lang="ru-RU" dirty="0" smtClean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17</a:t>
            </a:fld>
            <a:endParaRPr lang="ru-RU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029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4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4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4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4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4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Код для </a:t>
            </a:r>
            <a:r>
              <a:rPr lang="en-US" dirty="0" smtClean="0"/>
              <a:t>production	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Самый популярный принцип проектирования классов</a:t>
            </a:r>
          </a:p>
          <a:p>
            <a:pPr lvl="1"/>
            <a:r>
              <a:rPr lang="ru-RU" dirty="0" smtClean="0"/>
              <a:t>Напишем класс, в котором будет всё, что относится к </a:t>
            </a:r>
            <a:r>
              <a:rPr lang="ru-RU" dirty="0" err="1" smtClean="0"/>
              <a:t>биллингу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18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class </a:t>
            </a:r>
            <a:r>
              <a:rPr lang="en-US" dirty="0">
                <a:solidFill>
                  <a:schemeClr val="tx2"/>
                </a:solidFill>
              </a:rPr>
              <a:t>Billing</a:t>
            </a:r>
            <a:r>
              <a:rPr lang="en-US" dirty="0"/>
              <a:t> {</a:t>
            </a:r>
          </a:p>
          <a:p>
            <a:r>
              <a:rPr lang="en-US" dirty="0"/>
              <a:t>public: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chemeClr val="tx2"/>
                </a:solidFill>
              </a:rPr>
              <a:t>Billing</a:t>
            </a:r>
            <a:r>
              <a:rPr lang="en-US" dirty="0"/>
              <a:t>(string </a:t>
            </a:r>
            <a:r>
              <a:rPr lang="en-US" dirty="0" err="1">
                <a:solidFill>
                  <a:srgbClr val="5BCD9D"/>
                </a:solidFill>
              </a:rPr>
              <a:t>usersDatabase</a:t>
            </a:r>
            <a:r>
              <a:rPr lang="en-US" dirty="0"/>
              <a:t>, string </a:t>
            </a:r>
            <a:r>
              <a:rPr lang="en-US" dirty="0" err="1">
                <a:solidFill>
                  <a:srgbClr val="5BCD9D"/>
                </a:solidFill>
              </a:rPr>
              <a:t>tariffsDatabase</a:t>
            </a:r>
            <a:r>
              <a:rPr lang="en-US" dirty="0"/>
              <a:t>);</a:t>
            </a:r>
          </a:p>
          <a:p>
            <a:endParaRPr lang="en-US" dirty="0"/>
          </a:p>
          <a:p>
            <a:r>
              <a:rPr lang="en-US" dirty="0"/>
              <a:t>    void </a:t>
            </a:r>
            <a:r>
              <a:rPr lang="en-US" dirty="0" err="1">
                <a:solidFill>
                  <a:schemeClr val="tx2"/>
                </a:solidFill>
              </a:rPr>
              <a:t>ChargePhoneCall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>
                <a:solidFill>
                  <a:srgbClr val="5BCD9D"/>
                </a:solidFill>
              </a:rPr>
              <a:t>userId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5BCD9D"/>
                </a:solidFill>
              </a:rPr>
              <a:t>minutes</a:t>
            </a:r>
            <a:r>
              <a:rPr lang="en-US" dirty="0"/>
              <a:t>);</a:t>
            </a:r>
          </a:p>
          <a:p>
            <a:r>
              <a:rPr lang="en-US" dirty="0"/>
              <a:t>    void </a:t>
            </a:r>
            <a:r>
              <a:rPr lang="en-US" dirty="0" err="1">
                <a:solidFill>
                  <a:schemeClr val="tx2"/>
                </a:solidFill>
              </a:rPr>
              <a:t>AddMoney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>
                <a:solidFill>
                  <a:srgbClr val="5BCD9D"/>
                </a:solidFill>
              </a:rPr>
              <a:t>userId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5BCD9D"/>
                </a:solidFill>
              </a:rPr>
              <a:t>rubles</a:t>
            </a:r>
            <a:r>
              <a:rPr 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2202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19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private</a:t>
            </a:r>
            <a:r>
              <a:rPr lang="en-US" dirty="0" smtClean="0"/>
              <a:t>:  </a:t>
            </a:r>
            <a:r>
              <a:rPr lang="en-US" dirty="0">
                <a:solidFill>
                  <a:srgbClr val="72C3E0"/>
                </a:solidFill>
              </a:rPr>
              <a:t>// class Billing</a:t>
            </a:r>
          </a:p>
          <a:p>
            <a:pPr>
              <a:lnSpc>
                <a:spcPct val="100000"/>
              </a:lnSpc>
            </a:pPr>
            <a:r>
              <a:rPr lang="en-US" dirty="0"/>
              <a:t>    void </a:t>
            </a:r>
            <a:r>
              <a:rPr lang="en-US" dirty="0" err="1">
                <a:solidFill>
                  <a:schemeClr val="tx2"/>
                </a:solidFill>
              </a:rPr>
              <a:t>LoadUsers</a:t>
            </a:r>
            <a:r>
              <a:rPr lang="en-US" dirty="0"/>
              <a:t>(string </a:t>
            </a:r>
            <a:r>
              <a:rPr lang="en-US" dirty="0" err="1">
                <a:solidFill>
                  <a:srgbClr val="5BCD9D"/>
                </a:solidFill>
              </a:rPr>
              <a:t>db</a:t>
            </a:r>
            <a:r>
              <a:rPr lang="en-US" dirty="0"/>
              <a:t>);</a:t>
            </a:r>
          </a:p>
          <a:p>
            <a:pPr>
              <a:lnSpc>
                <a:spcPct val="100000"/>
              </a:lnSpc>
            </a:pPr>
            <a:r>
              <a:rPr lang="en-US" dirty="0"/>
              <a:t>    void </a:t>
            </a:r>
            <a:r>
              <a:rPr lang="en-US" dirty="0" err="1">
                <a:solidFill>
                  <a:schemeClr val="tx2"/>
                </a:solidFill>
              </a:rPr>
              <a:t>LoadTariffs</a:t>
            </a:r>
            <a:r>
              <a:rPr lang="en-US" dirty="0"/>
              <a:t>(string </a:t>
            </a:r>
            <a:r>
              <a:rPr lang="en-US" dirty="0" err="1">
                <a:solidFill>
                  <a:srgbClr val="5BCD9D"/>
                </a:solidFill>
              </a:rPr>
              <a:t>db</a:t>
            </a:r>
            <a:r>
              <a:rPr lang="en-US" dirty="0"/>
              <a:t>);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    </a:t>
            </a:r>
            <a:r>
              <a:rPr lang="en-US" dirty="0" err="1"/>
              <a:t>struct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Tariff</a:t>
            </a:r>
            <a:r>
              <a:rPr lang="en-US" dirty="0"/>
              <a:t> {</a:t>
            </a:r>
          </a:p>
          <a:p>
            <a:pPr>
              <a:lnSpc>
                <a:spcPct val="100000"/>
              </a:lnSpc>
            </a:pPr>
            <a:r>
              <a:rPr lang="en-US" dirty="0"/>
              <a:t>       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>
                <a:solidFill>
                  <a:srgbClr val="5BCD9D"/>
                </a:solidFill>
              </a:rPr>
              <a:t>costPerMinute</a:t>
            </a:r>
            <a:r>
              <a:rPr lang="en-US" dirty="0">
                <a:solidFill>
                  <a:srgbClr val="5BCD9D"/>
                </a:solidFill>
              </a:rPr>
              <a:t>_</a:t>
            </a:r>
            <a:r>
              <a:rPr lang="en-US" dirty="0"/>
              <a:t>;</a:t>
            </a:r>
          </a:p>
          <a:p>
            <a:pPr>
              <a:lnSpc>
                <a:spcPct val="100000"/>
              </a:lnSpc>
            </a:pPr>
            <a:r>
              <a:rPr lang="en-US" dirty="0"/>
              <a:t>    };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    class </a:t>
            </a:r>
            <a:r>
              <a:rPr lang="en-US" dirty="0" err="1">
                <a:solidFill>
                  <a:schemeClr val="tx2"/>
                </a:solidFill>
              </a:rPr>
              <a:t>UserInfo</a:t>
            </a:r>
            <a:r>
              <a:rPr lang="en-US" dirty="0"/>
              <a:t> {</a:t>
            </a:r>
          </a:p>
          <a:p>
            <a:pPr>
              <a:lnSpc>
                <a:spcPct val="100000"/>
              </a:lnSpc>
            </a:pPr>
            <a:r>
              <a:rPr lang="en-US" dirty="0"/>
              <a:t>    public:</a:t>
            </a:r>
          </a:p>
          <a:p>
            <a:pPr>
              <a:lnSpc>
                <a:spcPct val="100000"/>
              </a:lnSpc>
            </a:pPr>
            <a:r>
              <a:rPr lang="en-US" dirty="0"/>
              <a:t>        void </a:t>
            </a:r>
            <a:r>
              <a:rPr lang="en-US" dirty="0" err="1">
                <a:solidFill>
                  <a:schemeClr val="tx2"/>
                </a:solidFill>
              </a:rPr>
              <a:t>ChargePhoneCall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5BCD9D"/>
                </a:solidFill>
              </a:rPr>
              <a:t>minutes</a:t>
            </a:r>
            <a:r>
              <a:rPr lang="en-US" dirty="0"/>
              <a:t>,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>
                <a:solidFill>
                  <a:srgbClr val="FFCC00"/>
                </a:solidFill>
              </a:rPr>
              <a:t>Tariff</a:t>
            </a:r>
            <a:r>
              <a:rPr lang="en-US" dirty="0"/>
              <a:t>&amp; </a:t>
            </a:r>
            <a:r>
              <a:rPr lang="en-US" dirty="0">
                <a:solidFill>
                  <a:srgbClr val="5BCD9D"/>
                </a:solidFill>
              </a:rPr>
              <a:t>tariff</a:t>
            </a:r>
            <a:r>
              <a:rPr lang="en-US" dirty="0"/>
              <a:t>);</a:t>
            </a:r>
          </a:p>
          <a:p>
            <a:pPr>
              <a:lnSpc>
                <a:spcPct val="100000"/>
              </a:lnSpc>
            </a:pPr>
            <a:r>
              <a:rPr lang="en-US" dirty="0"/>
              <a:t>        void </a:t>
            </a:r>
            <a:r>
              <a:rPr lang="en-US" dirty="0" err="1">
                <a:solidFill>
                  <a:schemeClr val="tx2"/>
                </a:solidFill>
              </a:rPr>
              <a:t>AddMoney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5BCD9D"/>
                </a:solidFill>
              </a:rPr>
              <a:t>rubles</a:t>
            </a:r>
            <a:r>
              <a:rPr lang="en-US" dirty="0"/>
              <a:t>);</a:t>
            </a:r>
          </a:p>
          <a:p>
            <a:pPr>
              <a:lnSpc>
                <a:spcPct val="100000"/>
              </a:lnSpc>
            </a:pPr>
            <a:r>
              <a:rPr lang="en-US" dirty="0"/>
              <a:t>       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>
                <a:solidFill>
                  <a:schemeClr val="tx2"/>
                </a:solidFill>
              </a:rPr>
              <a:t>GetTariff</a:t>
            </a:r>
            <a:r>
              <a:rPr lang="en-US" dirty="0"/>
              <a:t>() </a:t>
            </a:r>
            <a:r>
              <a:rPr lang="en-US" dirty="0" err="1"/>
              <a:t>const</a:t>
            </a:r>
            <a:r>
              <a:rPr lang="en-US" dirty="0"/>
              <a:t>;</a:t>
            </a:r>
          </a:p>
          <a:p>
            <a:pPr>
              <a:lnSpc>
                <a:spcPct val="100000"/>
              </a:lnSpc>
            </a:pPr>
            <a:r>
              <a:rPr lang="en-US" dirty="0"/>
              <a:t>    private:</a:t>
            </a:r>
          </a:p>
          <a:p>
            <a:pPr>
              <a:lnSpc>
                <a:spcPct val="100000"/>
              </a:lnSpc>
            </a:pPr>
            <a:r>
              <a:rPr lang="en-US" dirty="0"/>
              <a:t>        class </a:t>
            </a:r>
            <a:r>
              <a:rPr lang="en-US" dirty="0">
                <a:solidFill>
                  <a:schemeClr val="tx2"/>
                </a:solidFill>
              </a:rPr>
              <a:t>Event</a:t>
            </a:r>
            <a:r>
              <a:rPr lang="en-US" dirty="0"/>
              <a:t>;</a:t>
            </a:r>
          </a:p>
          <a:p>
            <a:pPr>
              <a:lnSpc>
                <a:spcPct val="100000"/>
              </a:lnSpc>
            </a:pPr>
            <a:r>
              <a:rPr lang="en-US" dirty="0"/>
              <a:t>        void </a:t>
            </a:r>
            <a:r>
              <a:rPr lang="en-US" dirty="0" err="1">
                <a:solidFill>
                  <a:schemeClr val="tx2"/>
                </a:solidFill>
              </a:rPr>
              <a:t>SendSms</a:t>
            </a:r>
            <a:r>
              <a:rPr lang="en-US" dirty="0"/>
              <a:t>(string </a:t>
            </a:r>
            <a:r>
              <a:rPr lang="en-US" dirty="0">
                <a:solidFill>
                  <a:srgbClr val="5BCD9D"/>
                </a:solidFill>
              </a:rPr>
              <a:t>message</a:t>
            </a:r>
            <a:r>
              <a:rPr lang="en-US" dirty="0" smtClean="0"/>
              <a:t>);</a:t>
            </a:r>
            <a:endParaRPr lang="ru-RU" dirty="0" smtClean="0"/>
          </a:p>
          <a:p>
            <a:pPr>
              <a:lnSpc>
                <a:spcPct val="100000"/>
              </a:lnSpc>
            </a:pPr>
            <a:r>
              <a:rPr lang="ru-RU" dirty="0" smtClean="0"/>
              <a:t>       </a:t>
            </a:r>
            <a:r>
              <a:rPr lang="en-US" dirty="0" smtClean="0"/>
              <a:t>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5BCD9D"/>
                </a:solidFill>
              </a:rPr>
              <a:t>money_</a:t>
            </a:r>
            <a:r>
              <a:rPr lang="en-US" dirty="0"/>
              <a:t>;</a:t>
            </a:r>
          </a:p>
          <a:p>
            <a:pPr>
              <a:lnSpc>
                <a:spcPct val="100000"/>
              </a:lnSpc>
            </a:pPr>
            <a:r>
              <a:rPr lang="en-US" dirty="0"/>
              <a:t>       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5BCD9D"/>
                </a:solidFill>
              </a:rPr>
              <a:t>tariff_</a:t>
            </a:r>
            <a:r>
              <a:rPr lang="en-US" dirty="0"/>
              <a:t>;</a:t>
            </a:r>
          </a:p>
          <a:p>
            <a:pPr>
              <a:lnSpc>
                <a:spcPct val="100000"/>
              </a:lnSpc>
            </a:pPr>
            <a:r>
              <a:rPr lang="en-US" dirty="0"/>
              <a:t>        vector&lt;</a:t>
            </a:r>
            <a:r>
              <a:rPr lang="en-US" dirty="0">
                <a:solidFill>
                  <a:schemeClr val="tx2"/>
                </a:solidFill>
              </a:rPr>
              <a:t>Event</a:t>
            </a:r>
            <a:r>
              <a:rPr lang="en-US" dirty="0"/>
              <a:t>&gt; </a:t>
            </a:r>
            <a:r>
              <a:rPr lang="en-US" dirty="0">
                <a:solidFill>
                  <a:srgbClr val="5BCD9D"/>
                </a:solidFill>
              </a:rPr>
              <a:t>history_</a:t>
            </a:r>
            <a:r>
              <a:rPr lang="en-US" dirty="0"/>
              <a:t>;</a:t>
            </a:r>
          </a:p>
          <a:p>
            <a:pPr>
              <a:lnSpc>
                <a:spcPct val="100000"/>
              </a:lnSpc>
            </a:pPr>
            <a:r>
              <a:rPr lang="en-US" dirty="0"/>
              <a:t>    };  </a:t>
            </a:r>
            <a:r>
              <a:rPr lang="en-US" dirty="0">
                <a:solidFill>
                  <a:srgbClr val="72C3E0"/>
                </a:solidFill>
              </a:rPr>
              <a:t>// class Billing::</a:t>
            </a:r>
            <a:r>
              <a:rPr lang="en-US" dirty="0" err="1">
                <a:solidFill>
                  <a:srgbClr val="72C3E0"/>
                </a:solidFill>
              </a:rPr>
              <a:t>UserInfo</a:t>
            </a:r>
            <a:endParaRPr lang="en-US" dirty="0">
              <a:solidFill>
                <a:srgbClr val="72C3E0"/>
              </a:solidFill>
            </a:endParaRP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    vector&lt;</a:t>
            </a:r>
            <a:r>
              <a:rPr lang="en-US" dirty="0" err="1">
                <a:solidFill>
                  <a:schemeClr val="tx2"/>
                </a:solidFill>
              </a:rPr>
              <a:t>UserInfo</a:t>
            </a:r>
            <a:r>
              <a:rPr lang="en-US" dirty="0"/>
              <a:t>&gt; </a:t>
            </a:r>
            <a:r>
              <a:rPr lang="en-US" dirty="0">
                <a:solidFill>
                  <a:srgbClr val="5BCD9D"/>
                </a:solidFill>
              </a:rPr>
              <a:t>users_</a:t>
            </a:r>
            <a:r>
              <a:rPr lang="en-US" dirty="0"/>
              <a:t>;</a:t>
            </a:r>
          </a:p>
          <a:p>
            <a:pPr>
              <a:lnSpc>
                <a:spcPct val="100000"/>
              </a:lnSpc>
            </a:pPr>
            <a:r>
              <a:rPr lang="en-US" dirty="0"/>
              <a:t>    vector&lt;</a:t>
            </a:r>
            <a:r>
              <a:rPr lang="en-US" dirty="0">
                <a:solidFill>
                  <a:schemeClr val="tx2"/>
                </a:solidFill>
              </a:rPr>
              <a:t>Tariff</a:t>
            </a:r>
            <a:r>
              <a:rPr lang="en-US" dirty="0"/>
              <a:t>&gt; </a:t>
            </a:r>
            <a:r>
              <a:rPr lang="en-US" dirty="0">
                <a:solidFill>
                  <a:srgbClr val="5BCD9D"/>
                </a:solidFill>
              </a:rPr>
              <a:t>tariffs_</a:t>
            </a:r>
            <a:r>
              <a:rPr lang="en-US" dirty="0"/>
              <a:t>;</a:t>
            </a:r>
          </a:p>
          <a:p>
            <a:pPr>
              <a:lnSpc>
                <a:spcPct val="100000"/>
              </a:lnSpc>
            </a:pPr>
            <a:r>
              <a:rPr lang="en-US" dirty="0"/>
              <a:t>};  </a:t>
            </a:r>
            <a:r>
              <a:rPr lang="en-US" dirty="0">
                <a:solidFill>
                  <a:srgbClr val="72C3E0"/>
                </a:solidFill>
              </a:rPr>
              <a:t>// class Billing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7029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13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20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3"/>
          </p:nvPr>
        </p:nvSpPr>
        <p:spPr/>
        <p:txBody>
          <a:bodyPr tIns="468000"/>
          <a:lstStyle/>
          <a:p>
            <a:r>
              <a:rPr lang="en-US" dirty="0">
                <a:solidFill>
                  <a:srgbClr val="FFCC00"/>
                </a:solidFill>
              </a:rPr>
              <a:t>Billing</a:t>
            </a:r>
            <a:r>
              <a:rPr lang="en-US" dirty="0"/>
              <a:t>::</a:t>
            </a:r>
            <a:r>
              <a:rPr lang="en-US" dirty="0">
                <a:solidFill>
                  <a:srgbClr val="FFCC00"/>
                </a:solidFill>
              </a:rPr>
              <a:t>Billing</a:t>
            </a:r>
            <a:r>
              <a:rPr lang="en-US" dirty="0"/>
              <a:t>(string </a:t>
            </a:r>
            <a:r>
              <a:rPr lang="en-US" dirty="0" err="1">
                <a:solidFill>
                  <a:srgbClr val="5BCD9D"/>
                </a:solidFill>
              </a:rPr>
              <a:t>usersDatabase</a:t>
            </a:r>
            <a:r>
              <a:rPr lang="en-US" dirty="0"/>
              <a:t>, string </a:t>
            </a:r>
            <a:r>
              <a:rPr lang="en-US" dirty="0" err="1">
                <a:solidFill>
                  <a:srgbClr val="5BCD9D"/>
                </a:solidFill>
              </a:rPr>
              <a:t>tariffsDatabase</a:t>
            </a:r>
            <a:r>
              <a:rPr lang="en-US" dirty="0"/>
              <a:t>) {</a:t>
            </a:r>
          </a:p>
          <a:p>
            <a:r>
              <a:rPr lang="en-US" dirty="0"/>
              <a:t>    </a:t>
            </a:r>
            <a:r>
              <a:rPr lang="en-US" dirty="0" err="1"/>
              <a:t>LoadUsers</a:t>
            </a:r>
            <a:r>
              <a:rPr lang="en-US" dirty="0"/>
              <a:t>(</a:t>
            </a:r>
            <a:r>
              <a:rPr lang="en-US" dirty="0" err="1">
                <a:solidFill>
                  <a:srgbClr val="5BCD9D"/>
                </a:solidFill>
              </a:rPr>
              <a:t>usersDatabase</a:t>
            </a:r>
            <a:r>
              <a:rPr lang="en-US" dirty="0"/>
              <a:t>);</a:t>
            </a:r>
          </a:p>
          <a:p>
            <a:r>
              <a:rPr lang="en-US" dirty="0"/>
              <a:t>    </a:t>
            </a:r>
            <a:r>
              <a:rPr lang="en-US" dirty="0" err="1"/>
              <a:t>LoadTariffs</a:t>
            </a:r>
            <a:r>
              <a:rPr lang="en-US" dirty="0"/>
              <a:t>(</a:t>
            </a:r>
            <a:r>
              <a:rPr lang="en-US" dirty="0" err="1">
                <a:solidFill>
                  <a:srgbClr val="5BCD9D"/>
                </a:solidFill>
              </a:rPr>
              <a:t>tariffsDatabase</a:t>
            </a:r>
            <a:r>
              <a:rPr lang="en-US" dirty="0"/>
              <a:t>);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</a:t>
            </a:r>
            <a:r>
              <a:rPr lang="en-US" dirty="0">
                <a:solidFill>
                  <a:schemeClr val="tx2"/>
                </a:solidFill>
              </a:rPr>
              <a:t>Billing</a:t>
            </a:r>
            <a:r>
              <a:rPr lang="en-US" dirty="0"/>
              <a:t>::</a:t>
            </a:r>
            <a:r>
              <a:rPr lang="en-US" dirty="0" err="1">
                <a:solidFill>
                  <a:schemeClr val="tx2"/>
                </a:solidFill>
              </a:rPr>
              <a:t>ChargePhoneCall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>
                <a:solidFill>
                  <a:srgbClr val="5BCD9D"/>
                </a:solidFill>
              </a:rPr>
              <a:t>userId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5BCD9D"/>
                </a:solidFill>
              </a:rPr>
              <a:t>minutes</a:t>
            </a:r>
            <a:r>
              <a:rPr lang="en-US" dirty="0"/>
              <a:t>) {</a:t>
            </a:r>
          </a:p>
          <a:p>
            <a:r>
              <a:rPr lang="en-US" dirty="0"/>
              <a:t>    </a:t>
            </a:r>
            <a:r>
              <a:rPr lang="en-US" dirty="0" err="1">
                <a:solidFill>
                  <a:schemeClr val="tx2"/>
                </a:solidFill>
              </a:rPr>
              <a:t>UserInfo</a:t>
            </a:r>
            <a:r>
              <a:rPr lang="en-US" dirty="0"/>
              <a:t>&amp; </a:t>
            </a:r>
            <a:r>
              <a:rPr lang="en-US" dirty="0">
                <a:solidFill>
                  <a:srgbClr val="5BCD9D"/>
                </a:solidFill>
              </a:rPr>
              <a:t>user</a:t>
            </a:r>
            <a:r>
              <a:rPr lang="en-US" dirty="0"/>
              <a:t> = </a:t>
            </a:r>
            <a:r>
              <a:rPr lang="en-US" dirty="0">
                <a:solidFill>
                  <a:srgbClr val="5BCD9D"/>
                </a:solidFill>
              </a:rPr>
              <a:t>users_</a:t>
            </a:r>
            <a:r>
              <a:rPr lang="en-US" dirty="0"/>
              <a:t>[</a:t>
            </a:r>
            <a:r>
              <a:rPr lang="en-US" dirty="0" err="1">
                <a:solidFill>
                  <a:srgbClr val="5BCD9D"/>
                </a:solidFill>
              </a:rPr>
              <a:t>userId</a:t>
            </a:r>
            <a:r>
              <a:rPr lang="en-US" dirty="0"/>
              <a:t>];</a:t>
            </a:r>
          </a:p>
          <a:p>
            <a:r>
              <a:rPr lang="en-US" dirty="0"/>
              <a:t>   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Tariff</a:t>
            </a:r>
            <a:r>
              <a:rPr lang="en-US" dirty="0"/>
              <a:t>&amp; </a:t>
            </a:r>
            <a:r>
              <a:rPr lang="en-US" dirty="0">
                <a:solidFill>
                  <a:srgbClr val="5BCD9D"/>
                </a:solidFill>
              </a:rPr>
              <a:t>t</a:t>
            </a:r>
            <a:r>
              <a:rPr lang="en-US" dirty="0"/>
              <a:t> = </a:t>
            </a:r>
            <a:r>
              <a:rPr lang="en-US" dirty="0">
                <a:solidFill>
                  <a:srgbClr val="5BCD9D"/>
                </a:solidFill>
              </a:rPr>
              <a:t>tariffs_</a:t>
            </a:r>
            <a:r>
              <a:rPr lang="en-US" dirty="0"/>
              <a:t>[</a:t>
            </a:r>
            <a:r>
              <a:rPr lang="en-US" dirty="0" err="1">
                <a:solidFill>
                  <a:srgbClr val="5BCD9D"/>
                </a:solidFill>
              </a:rPr>
              <a:t>user</a:t>
            </a:r>
            <a:r>
              <a:rPr lang="en-US" dirty="0" err="1"/>
              <a:t>.</a:t>
            </a:r>
            <a:r>
              <a:rPr lang="en-US" dirty="0" err="1">
                <a:solidFill>
                  <a:schemeClr val="tx2"/>
                </a:solidFill>
              </a:rPr>
              <a:t>GetTariff</a:t>
            </a:r>
            <a:r>
              <a:rPr lang="en-US" dirty="0"/>
              <a:t>()];</a:t>
            </a:r>
          </a:p>
          <a:p>
            <a:r>
              <a:rPr lang="en-US" dirty="0"/>
              <a:t>    </a:t>
            </a:r>
            <a:r>
              <a:rPr lang="en-US" dirty="0" err="1">
                <a:solidFill>
                  <a:srgbClr val="5BCD9D"/>
                </a:solidFill>
              </a:rPr>
              <a:t>user</a:t>
            </a:r>
            <a:r>
              <a:rPr lang="en-US" dirty="0" err="1"/>
              <a:t>.</a:t>
            </a:r>
            <a:r>
              <a:rPr lang="en-US" dirty="0" err="1">
                <a:solidFill>
                  <a:schemeClr val="tx2"/>
                </a:solidFill>
              </a:rPr>
              <a:t>ChargePhoneCall</a:t>
            </a:r>
            <a:r>
              <a:rPr lang="en-US" dirty="0"/>
              <a:t>(</a:t>
            </a:r>
            <a:r>
              <a:rPr lang="en-US" dirty="0">
                <a:solidFill>
                  <a:srgbClr val="5BCD9D"/>
                </a:solidFill>
              </a:rPr>
              <a:t>minutes</a:t>
            </a:r>
            <a:r>
              <a:rPr lang="en-US" dirty="0"/>
              <a:t>, </a:t>
            </a:r>
            <a:r>
              <a:rPr lang="en-US" dirty="0">
                <a:solidFill>
                  <a:srgbClr val="5BCD9D"/>
                </a:solidFill>
              </a:rPr>
              <a:t>t</a:t>
            </a:r>
            <a:r>
              <a:rPr lang="en-US" dirty="0"/>
              <a:t>);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void </a:t>
            </a:r>
            <a:r>
              <a:rPr lang="en-US" dirty="0">
                <a:solidFill>
                  <a:schemeClr val="tx2"/>
                </a:solidFill>
              </a:rPr>
              <a:t>Billing</a:t>
            </a:r>
            <a:r>
              <a:rPr lang="en-US" dirty="0"/>
              <a:t>::</a:t>
            </a:r>
            <a:r>
              <a:rPr lang="en-US" dirty="0" err="1">
                <a:solidFill>
                  <a:schemeClr val="tx2"/>
                </a:solidFill>
              </a:rPr>
              <a:t>AddMoney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>
                <a:solidFill>
                  <a:srgbClr val="5BCD9D"/>
                </a:solidFill>
              </a:rPr>
              <a:t>userId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5BCD9D"/>
                </a:solidFill>
              </a:rPr>
              <a:t>rubles</a:t>
            </a:r>
            <a:r>
              <a:rPr lang="en-US" dirty="0"/>
              <a:t>) {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5BCD9D"/>
                </a:solidFill>
              </a:rPr>
              <a:t>users_</a:t>
            </a:r>
            <a:r>
              <a:rPr lang="en-US" dirty="0"/>
              <a:t>[</a:t>
            </a:r>
            <a:r>
              <a:rPr lang="en-US" dirty="0" err="1">
                <a:solidFill>
                  <a:srgbClr val="5BCD9D"/>
                </a:solidFill>
              </a:rPr>
              <a:t>userId</a:t>
            </a:r>
            <a:r>
              <a:rPr lang="en-US" dirty="0"/>
              <a:t>].</a:t>
            </a:r>
            <a:r>
              <a:rPr lang="en-US" dirty="0" err="1">
                <a:solidFill>
                  <a:schemeClr val="tx2"/>
                </a:solidFill>
              </a:rPr>
              <a:t>AddMoney</a:t>
            </a:r>
            <a:r>
              <a:rPr lang="en-US" dirty="0"/>
              <a:t>(</a:t>
            </a:r>
            <a:r>
              <a:rPr lang="en-US" dirty="0">
                <a:solidFill>
                  <a:srgbClr val="5BCD9D"/>
                </a:solidFill>
              </a:rPr>
              <a:t>rubles</a:t>
            </a:r>
            <a:r>
              <a:rPr lang="en-US" dirty="0"/>
              <a:t>);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55956019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21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22" name="Rectangle 15"/>
          <p:cNvSpPr>
            <a:spLocks noGrp="1" noChangeArrowheads="1"/>
          </p:cNvSpPr>
          <p:nvPr>
            <p:ph idx="13"/>
          </p:nvPr>
        </p:nvSpPr>
        <p:spPr bwMode="auto"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152000" tIns="720000" rIns="1152000" bIns="72000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void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Billing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UserInfo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ChargePhoneCall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int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minutes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const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Billing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Tariff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&amp;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tariff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-=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minutes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*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tariff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costPerMinute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history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push_back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Event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PhoneCall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minutes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));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if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&lt;= 0)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SendSms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"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Your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balance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is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+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to_string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));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}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}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/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void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Billing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UserInfo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AddMoney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int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+=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history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push_back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Event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Payment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));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SendSms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"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Got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payment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+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to_string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));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}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0110142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3414713" y="4949825"/>
            <a:ext cx="17552987" cy="725057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Текущая схема кода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22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414712" y="4950000"/>
            <a:ext cx="17553294" cy="7250400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>
                <a:solidFill>
                  <a:schemeClr val="tx1"/>
                </a:solidFill>
              </a:rPr>
              <a:t>Billing</a:t>
            </a:r>
            <a:endParaRPr lang="ru-RU" sz="7200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533369" y="3805200"/>
            <a:ext cx="33505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ysClr val="windowText" lastClr="000000"/>
                </a:solidFill>
              </a:rPr>
              <a:t>Production</a:t>
            </a:r>
            <a:endParaRPr lang="ru-RU" sz="4800" dirty="0" err="1" smtClea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339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Coupling </a:t>
            </a:r>
            <a:r>
              <a:rPr lang="ru-RU" dirty="0" smtClean="0"/>
              <a:t>повсюду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23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Объект 4"/>
          <p:cNvSpPr>
            <a:spLocks noGrp="1"/>
          </p:cNvSpPr>
          <p:nvPr>
            <p:ph idx="13"/>
          </p:nvPr>
        </p:nvSpPr>
        <p:spPr>
          <a:xfrm>
            <a:off x="1" y="3041650"/>
            <a:ext cx="12192000" cy="9158287"/>
          </a:xfrm>
        </p:spPr>
        <p:txBody>
          <a:bodyPr/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class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public</a:t>
            </a:r>
            <a:r>
              <a:rPr lang="ru-RU" altLang="ru-RU" dirty="0">
                <a:solidFill>
                  <a:srgbClr val="A9B7C6"/>
                </a:solidFill>
                <a:latin typeface="Verdana" panose="020B0604030504040204" pitchFamily="34" charset="0"/>
              </a:rPr>
              <a:t>:</a:t>
            </a:r>
            <a:br>
              <a:rPr lang="ru-RU" altLang="ru-RU" dirty="0">
                <a:solidFill>
                  <a:srgbClr val="A9B7C6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A9B7C6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string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usersDatabase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        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string</a:t>
            </a:r>
            <a:r>
              <a:rPr lang="ru-RU" altLang="ru-RU" dirty="0" smtClean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tariffsDatabase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</a:p>
          <a:p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                              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AddMoney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};</a:t>
            </a:r>
            <a:endParaRPr lang="ru-RU" altLang="ru-RU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ru-RU" dirty="0"/>
          </a:p>
        </p:txBody>
      </p:sp>
      <p:sp>
        <p:nvSpPr>
          <p:cNvPr id="14" name="Объект 10"/>
          <p:cNvSpPr txBox="1">
            <a:spLocks/>
          </p:cNvSpPr>
          <p:nvPr/>
        </p:nvSpPr>
        <p:spPr>
          <a:xfrm>
            <a:off x="12954406" y="3047400"/>
            <a:ext cx="10302875" cy="915828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marL="0" indent="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buFontTx/>
              <a:buNone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Загрузка пользователей из БД</a:t>
            </a:r>
            <a:endParaRPr kumimoji="0" lang="en-US" sz="4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endParaRPr kumimoji="0" lang="ru-RU" sz="4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lang="ru-RU" dirty="0" smtClean="0">
                <a:solidFill>
                  <a:srgbClr val="000000"/>
                </a:solidFill>
              </a:rPr>
              <a:t>Загрузка тарифов из БД</a:t>
            </a:r>
            <a:endParaRPr lang="en-US" dirty="0" smtClean="0">
              <a:solidFill>
                <a:srgbClr val="000000"/>
              </a:solidFill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endParaRPr lang="ru-RU" dirty="0" smtClean="0">
              <a:solidFill>
                <a:srgbClr val="000000"/>
              </a:solidFill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Расчёт стоимости звонка</a:t>
            </a:r>
            <a:endParaRPr kumimoji="0" lang="en-US" sz="4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endParaRPr kumimoji="0" lang="ru-RU" sz="4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lang="ru-RU" dirty="0" smtClean="0">
                <a:solidFill>
                  <a:srgbClr val="000000"/>
                </a:solidFill>
              </a:rPr>
              <a:t>Снятие и добавление денег на счёт клиента</a:t>
            </a:r>
            <a:endParaRPr lang="en-US" dirty="0" smtClean="0">
              <a:solidFill>
                <a:srgbClr val="000000"/>
              </a:solidFill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endParaRPr lang="ru-RU" dirty="0" smtClean="0">
              <a:solidFill>
                <a:srgbClr val="000000"/>
              </a:solidFill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Отправка 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SMS</a:t>
            </a:r>
            <a:endParaRPr kumimoji="0" lang="ru-RU" sz="4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7960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Протестируем перед релизом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24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ru-RU" dirty="0" smtClean="0"/>
              <a:t>Список тестов</a:t>
            </a:r>
          </a:p>
          <a:p>
            <a:pPr lvl="2"/>
            <a:r>
              <a:rPr lang="ru-RU" dirty="0" smtClean="0"/>
              <a:t>списание не увеличивает количество денег на счету</a:t>
            </a:r>
          </a:p>
          <a:p>
            <a:pPr lvl="2"/>
            <a:r>
              <a:rPr lang="ru-RU" dirty="0" smtClean="0"/>
              <a:t>звонок нулевой длины не уменьшает количество денег на счету</a:t>
            </a:r>
            <a:endParaRPr lang="ru-RU" dirty="0"/>
          </a:p>
          <a:p>
            <a:pPr lvl="2"/>
            <a:r>
              <a:rPr lang="ru-RU" dirty="0" smtClean="0"/>
              <a:t>пополнение счёта происходит корректно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159417" y="8385175"/>
            <a:ext cx="6850063" cy="38147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 err="1" smtClean="0">
                <a:solidFill>
                  <a:schemeClr val="tx1"/>
                </a:solidFill>
              </a:rPr>
              <a:t>Автотесты</a:t>
            </a:r>
            <a:endParaRPr lang="ru-RU" sz="4800" dirty="0" smtClean="0">
              <a:solidFill>
                <a:schemeClr val="tx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24806" y="3805200"/>
            <a:ext cx="6868257" cy="3052800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Billing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09149" y="3061804"/>
            <a:ext cx="33505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ysClr val="windowText" lastClr="000000"/>
                </a:solidFill>
              </a:rPr>
              <a:t>Production</a:t>
            </a:r>
            <a:endParaRPr lang="ru-RU" sz="4800" dirty="0" err="1" smtClea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83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25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12" name="Rectangle 6"/>
          <p:cNvSpPr>
            <a:spLocks noGrp="1" noChangeArrowheads="1"/>
          </p:cNvSpPr>
          <p:nvPr>
            <p:ph idx="13"/>
          </p:nvPr>
        </p:nvSpPr>
        <p:spPr bwMode="auto"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152000" tIns="720000" rIns="1152000" bIns="72000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void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Billing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UserInfo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ChargePhoneCall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int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minutes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const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Billing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Tariff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&amp;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tariff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C6767"/>
                </a:solidFill>
                <a:effectLst/>
                <a:latin typeface="Verdana" panose="020B0604030504040204" pitchFamily="34" charset="0"/>
              </a:rPr>
              <a:t>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C6767"/>
                </a:solidFill>
                <a:effectLst/>
                <a:latin typeface="Verdana" panose="020B0604030504040204" pitchFamily="34" charset="0"/>
              </a:rPr>
              <a:t>_ -=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C6767"/>
                </a:solidFill>
                <a:effectLst/>
                <a:latin typeface="Verdana" panose="020B0604030504040204" pitchFamily="34" charset="0"/>
              </a:rPr>
              <a:t>minutes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C6767"/>
                </a:solidFill>
                <a:effectLst/>
                <a:latin typeface="Verdana" panose="020B0604030504040204" pitchFamily="34" charset="0"/>
              </a:rPr>
              <a:t> *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C6767"/>
                </a:solidFill>
                <a:effectLst/>
                <a:latin typeface="Verdana" panose="020B0604030504040204" pitchFamily="34" charset="0"/>
              </a:rPr>
              <a:t>tariff.costPerMinute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C6767"/>
                </a:solidFill>
                <a:effectLst/>
                <a:latin typeface="Verdana" panose="020B0604030504040204" pitchFamily="34" charset="0"/>
              </a:rPr>
              <a:t>_;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/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history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push_back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Event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PhoneCall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minutes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));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if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&lt;= 0)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SendSms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"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Your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balance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is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+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to_string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));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}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}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/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void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Billing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UserInfo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AddMoney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int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C6767"/>
                </a:solidFill>
                <a:effectLst/>
                <a:latin typeface="Verdana" panose="020B0604030504040204" pitchFamily="34" charset="0"/>
              </a:rPr>
              <a:t>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C6767"/>
                </a:solidFill>
                <a:effectLst/>
                <a:latin typeface="Verdana" panose="020B0604030504040204" pitchFamily="34" charset="0"/>
              </a:rPr>
              <a:t>_ +=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C6767"/>
                </a:solidFill>
                <a:effectLst/>
                <a:latin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C6767"/>
                </a:solidFill>
                <a:effectLst/>
                <a:latin typeface="Verdana" panose="020B0604030504040204" pitchFamily="34" charset="0"/>
              </a:rPr>
              <a:t>;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/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history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push_back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Event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::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Payment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));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SendSms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"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Got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payment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9E64A9"/>
                </a:solidFill>
                <a:effectLst/>
                <a:latin typeface="Verdana" panose="020B0604030504040204" pitchFamily="34" charset="0"/>
              </a:rPr>
              <a:t> "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+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to_string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));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}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636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26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3"/>
          </p:nvPr>
        </p:nvSpPr>
        <p:spPr>
          <a:xfrm>
            <a:off x="0" y="-19878"/>
            <a:ext cx="24382413" cy="14509878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class </a:t>
            </a:r>
            <a:r>
              <a:rPr lang="en-US" dirty="0" smtClean="0">
                <a:solidFill>
                  <a:schemeClr val="tx2"/>
                </a:solidFill>
              </a:rPr>
              <a:t>Billing</a:t>
            </a:r>
            <a:r>
              <a:rPr lang="en-US" dirty="0" smtClean="0"/>
              <a:t> {</a:t>
            </a:r>
          </a:p>
          <a:p>
            <a:r>
              <a:rPr lang="ru-RU" dirty="0" smtClean="0"/>
              <a:t>…</a:t>
            </a:r>
            <a:endParaRPr lang="en-US" dirty="0" smtClean="0"/>
          </a:p>
          <a:p>
            <a:r>
              <a:rPr lang="en-US" dirty="0" smtClean="0"/>
              <a:t>private:  </a:t>
            </a:r>
            <a:endParaRPr lang="en-US" dirty="0" smtClean="0">
              <a:solidFill>
                <a:srgbClr val="72C3E0"/>
              </a:solidFill>
            </a:endParaRP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ru-RU" dirty="0" smtClean="0"/>
              <a:t>    </a:t>
            </a:r>
            <a:r>
              <a:rPr lang="en-US" dirty="0" smtClean="0"/>
              <a:t> </a:t>
            </a:r>
            <a:r>
              <a:rPr lang="en-US" dirty="0"/>
              <a:t>class </a:t>
            </a:r>
            <a:r>
              <a:rPr lang="en-US" dirty="0" err="1">
                <a:solidFill>
                  <a:schemeClr val="tx2"/>
                </a:solidFill>
              </a:rPr>
              <a:t>UserInfo</a:t>
            </a:r>
            <a:r>
              <a:rPr lang="en-US" dirty="0"/>
              <a:t> {</a:t>
            </a:r>
          </a:p>
          <a:p>
            <a:r>
              <a:rPr lang="en-US" dirty="0"/>
              <a:t>    </a:t>
            </a:r>
            <a:r>
              <a:rPr lang="en-US" dirty="0" smtClean="0"/>
              <a:t>    …</a:t>
            </a:r>
            <a:endParaRPr lang="en-US" dirty="0"/>
          </a:p>
          <a:p>
            <a:r>
              <a:rPr lang="en-US" dirty="0" smtClean="0"/>
              <a:t>     private</a:t>
            </a:r>
            <a:r>
              <a:rPr lang="en-US" dirty="0"/>
              <a:t>:</a:t>
            </a:r>
            <a:endParaRPr lang="ru-RU" dirty="0" smtClean="0"/>
          </a:p>
          <a:p>
            <a:r>
              <a:rPr lang="en-US" dirty="0" smtClean="0"/>
              <a:t>        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5BCD9D"/>
                </a:solidFill>
              </a:rPr>
              <a:t>money_</a:t>
            </a:r>
            <a:r>
              <a:rPr lang="en-US" dirty="0" smtClean="0"/>
              <a:t>;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5BCD9D"/>
                </a:solidFill>
              </a:rPr>
              <a:t>tariff_</a:t>
            </a:r>
            <a:r>
              <a:rPr lang="en-US" dirty="0"/>
              <a:t>;</a:t>
            </a:r>
          </a:p>
          <a:p>
            <a:r>
              <a:rPr lang="en-US" dirty="0"/>
              <a:t>        vector&lt;</a:t>
            </a:r>
            <a:r>
              <a:rPr lang="en-US" dirty="0">
                <a:solidFill>
                  <a:schemeClr val="tx2"/>
                </a:solidFill>
              </a:rPr>
              <a:t>Event</a:t>
            </a:r>
            <a:r>
              <a:rPr lang="en-US" dirty="0"/>
              <a:t>&gt; </a:t>
            </a:r>
            <a:r>
              <a:rPr lang="en-US" dirty="0">
                <a:solidFill>
                  <a:srgbClr val="5BCD9D"/>
                </a:solidFill>
              </a:rPr>
              <a:t>history_</a:t>
            </a:r>
            <a:r>
              <a:rPr lang="en-US" dirty="0"/>
              <a:t>;</a:t>
            </a:r>
          </a:p>
          <a:p>
            <a:r>
              <a:rPr lang="en-US" dirty="0"/>
              <a:t>    };</a:t>
            </a:r>
            <a:endParaRPr lang="ru-RU" dirty="0" smtClean="0"/>
          </a:p>
          <a:p>
            <a:r>
              <a:rPr lang="en-US" dirty="0" smtClean="0"/>
              <a:t>};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143000" y="752400"/>
            <a:ext cx="91584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struct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costPerMinute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GetCost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return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*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costPerMinute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};</a:t>
            </a:r>
            <a:endParaRPr lang="ru-RU" altLang="ru-RU" sz="6600" dirty="0">
              <a:latin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357606" y="8551770"/>
            <a:ext cx="184731" cy="861774"/>
          </a:xfrm>
          <a:prstGeom prst="rect">
            <a:avLst/>
          </a:prstGeom>
          <a:noFill/>
        </p:spPr>
        <p:txBody>
          <a:bodyPr vert="horz" wrap="none" lIns="0" tIns="0" rIns="0" bIns="0" rtlCol="0" anchor="t" anchorCtr="0">
            <a:noAutofit/>
          </a:bodyPr>
          <a:lstStyle/>
          <a:p>
            <a:endParaRPr lang="ru-RU" dirty="0" err="1" smtClean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15291964" y="752400"/>
            <a:ext cx="7965642" cy="609397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struct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UserAccount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0;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ApplyCharge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-=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}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ApplyPayment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money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+=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}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};</a:t>
            </a: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2344752" y="9646069"/>
            <a:ext cx="5546711" cy="646331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UserAccount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account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;</a:t>
            </a: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7"/>
          <p:cNvSpPr>
            <a:spLocks noChangeArrowheads="1"/>
          </p:cNvSpPr>
          <p:nvPr/>
        </p:nvSpPr>
        <p:spPr bwMode="auto">
          <a:xfrm>
            <a:off x="1887538" y="4913312"/>
            <a:ext cx="5336654" cy="23083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struct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Tariff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{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  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int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 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costPerMinute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};</a:t>
            </a:r>
            <a:b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</a:b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9478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2377E-6 -1.11111E-6 L -0.03294 -0.2979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7" y="-1489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10" grpId="0" animBg="1"/>
      <p:bldP spid="14" grpId="0"/>
      <p:bldP spid="14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27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{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C6767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FC6767"/>
                </a:solidFill>
                <a:latin typeface="Verdana" panose="020B0604030504040204" pitchFamily="34" charset="0"/>
              </a:rPr>
              <a:t>_ -= </a:t>
            </a:r>
            <a:r>
              <a:rPr lang="ru-RU" altLang="ru-RU" dirty="0" err="1">
                <a:solidFill>
                  <a:srgbClr val="FC6767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C6767"/>
                </a:solidFill>
                <a:latin typeface="Verdana" panose="020B0604030504040204" pitchFamily="34" charset="0"/>
              </a:rPr>
              <a:t> * </a:t>
            </a:r>
            <a:r>
              <a:rPr lang="ru-RU" altLang="ru-RU" dirty="0" err="1">
                <a:solidFill>
                  <a:srgbClr val="FC6767"/>
                </a:solidFill>
                <a:latin typeface="Verdana" panose="020B0604030504040204" pitchFamily="34" charset="0"/>
              </a:rPr>
              <a:t>tariff.costPerMinute</a:t>
            </a:r>
            <a:r>
              <a:rPr lang="ru-RU" altLang="ru-RU" dirty="0" smtClean="0">
                <a:solidFill>
                  <a:srgbClr val="FC6767"/>
                </a:solidFill>
                <a:latin typeface="Verdana" panose="020B0604030504040204" pitchFamily="34" charset="0"/>
              </a:rPr>
              <a:t>_;</a:t>
            </a:r>
            <a:endParaRPr lang="en-US" altLang="ru-RU" dirty="0" smtClean="0">
              <a:solidFill>
                <a:srgbClr val="FC6767"/>
              </a:solidFill>
              <a:latin typeface="Verdana" panose="020B0604030504040204" pitchFamily="34" charset="0"/>
            </a:endParaRPr>
          </a:p>
          <a:p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history</a:t>
            </a:r>
            <a:r>
              <a:rPr lang="ru-RU" altLang="ru-RU" dirty="0" smtClean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push_back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Event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PhoneCall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));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/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if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(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 smtClean="0">
                <a:solidFill>
                  <a:srgbClr val="5BCD9D"/>
                </a:solidFill>
                <a:latin typeface="Verdana" panose="020B0604030504040204" pitchFamily="34" charset="0"/>
              </a:rPr>
              <a:t>_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&lt;= 0) {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   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SendSms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smtClean="0">
                <a:solidFill>
                  <a:srgbClr val="9E64A9"/>
                </a:solidFill>
                <a:latin typeface="Verdana" panose="020B0604030504040204" pitchFamily="34" charset="0"/>
              </a:rPr>
              <a:t>"</a:t>
            </a:r>
            <a:r>
              <a:rPr lang="ru-RU" altLang="ru-RU" dirty="0" err="1" smtClean="0">
                <a:solidFill>
                  <a:srgbClr val="9E64A9"/>
                </a:solidFill>
                <a:latin typeface="Verdana" panose="020B0604030504040204" pitchFamily="34" charset="0"/>
              </a:rPr>
              <a:t>Your</a:t>
            </a:r>
            <a:r>
              <a:rPr lang="ru-RU" altLang="ru-RU" dirty="0" smtClean="0">
                <a:solidFill>
                  <a:srgbClr val="9E64A9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9E64A9"/>
                </a:solidFill>
                <a:latin typeface="Verdana" panose="020B0604030504040204" pitchFamily="34" charset="0"/>
              </a:rPr>
              <a:t>balance</a:t>
            </a:r>
            <a:r>
              <a:rPr lang="ru-RU" altLang="ru-RU" dirty="0" smtClean="0">
                <a:solidFill>
                  <a:srgbClr val="9E64A9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9E64A9"/>
                </a:solidFill>
                <a:latin typeface="Verdana" panose="020B0604030504040204" pitchFamily="34" charset="0"/>
              </a:rPr>
              <a:t>is</a:t>
            </a:r>
            <a:r>
              <a:rPr lang="ru-RU" altLang="ru-RU" dirty="0" smtClean="0">
                <a:solidFill>
                  <a:srgbClr val="9E64A9"/>
                </a:solidFill>
                <a:latin typeface="Verdana" panose="020B0604030504040204" pitchFamily="34" charset="0"/>
              </a:rPr>
              <a:t> "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+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to_string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 smtClean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));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}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/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UserInfo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AddMoney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C6767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 smtClean="0">
                <a:solidFill>
                  <a:srgbClr val="FC6767"/>
                </a:solidFill>
                <a:latin typeface="Verdana" panose="020B0604030504040204" pitchFamily="34" charset="0"/>
              </a:rPr>
              <a:t>_ += </a:t>
            </a:r>
            <a:r>
              <a:rPr lang="ru-RU" altLang="ru-RU" dirty="0" err="1" smtClean="0">
                <a:solidFill>
                  <a:srgbClr val="FC6767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 smtClean="0">
                <a:solidFill>
                  <a:srgbClr val="FC6767"/>
                </a:solidFill>
                <a:latin typeface="Verdana" panose="020B0604030504040204" pitchFamily="34" charset="0"/>
              </a:rPr>
              <a:t>;</a:t>
            </a:r>
            <a:endParaRPr lang="en-US" altLang="ru-RU" dirty="0" smtClean="0">
              <a:solidFill>
                <a:srgbClr val="FC6767"/>
              </a:solidFill>
              <a:latin typeface="Verdana" panose="020B0604030504040204" pitchFamily="34" charset="0"/>
            </a:endParaRPr>
          </a:p>
          <a:p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history</a:t>
            </a:r>
            <a:r>
              <a:rPr lang="ru-RU" altLang="ru-RU" dirty="0" smtClean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push_back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Event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Payment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));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SendSms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smtClean="0">
                <a:solidFill>
                  <a:srgbClr val="9E64A9"/>
                </a:solidFill>
                <a:latin typeface="Verdana" panose="020B0604030504040204" pitchFamily="34" charset="0"/>
              </a:rPr>
              <a:t>"</a:t>
            </a:r>
            <a:r>
              <a:rPr lang="ru-RU" altLang="ru-RU" dirty="0" err="1" smtClean="0">
                <a:solidFill>
                  <a:srgbClr val="9E64A9"/>
                </a:solidFill>
                <a:latin typeface="Verdana" panose="020B0604030504040204" pitchFamily="34" charset="0"/>
              </a:rPr>
              <a:t>Got</a:t>
            </a:r>
            <a:r>
              <a:rPr lang="ru-RU" altLang="ru-RU" dirty="0" smtClean="0">
                <a:solidFill>
                  <a:srgbClr val="9E64A9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9E64A9"/>
                </a:solidFill>
                <a:latin typeface="Verdana" panose="020B0604030504040204" pitchFamily="34" charset="0"/>
              </a:rPr>
              <a:t>payment</a:t>
            </a:r>
            <a:r>
              <a:rPr lang="ru-RU" altLang="ru-RU" dirty="0" smtClean="0">
                <a:solidFill>
                  <a:srgbClr val="9E64A9"/>
                </a:solidFill>
                <a:latin typeface="Verdana" panose="020B0604030504040204" pitchFamily="34" charset="0"/>
              </a:rPr>
              <a:t> "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+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to_string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));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endParaRPr lang="ru-RU" altLang="ru-RU" dirty="0" smtClean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759371" y="1402433"/>
            <a:ext cx="118221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ApplyCharge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GetCost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));</a:t>
            </a:r>
            <a:endParaRPr lang="ru-RU" altLang="ru-RU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ru-RU" dirty="0" err="1" smtClean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1759371" y="8807387"/>
            <a:ext cx="7798482" cy="646331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account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_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.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FFCC00"/>
                </a:solidFill>
                <a:effectLst/>
                <a:latin typeface="Verdana" panose="020B0604030504040204" pitchFamily="34" charset="0"/>
              </a:rPr>
              <a:t>ApplyPayment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(</a:t>
            </a:r>
            <a:r>
              <a:rPr kumimoji="0" lang="ru-RU" altLang="ru-RU" b="0" i="0" u="none" strike="noStrike" cap="none" normalizeH="0" baseline="0" dirty="0" err="1" smtClean="0">
                <a:ln>
                  <a:noFill/>
                </a:ln>
                <a:solidFill>
                  <a:srgbClr val="5BCD9D"/>
                </a:solidFill>
                <a:effectLst/>
                <a:latin typeface="Verdana" panose="020B0604030504040204" pitchFamily="34" charset="0"/>
              </a:rPr>
              <a:t>rubles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Verdana" panose="020B0604030504040204" pitchFamily="34" charset="0"/>
              </a:rPr>
              <a:t>);</a:t>
            </a:r>
            <a:endParaRPr kumimoji="0" lang="ru-RU" altLang="ru-RU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4492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28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3"/>
          </p:nvPr>
        </p:nvSpPr>
        <p:spPr>
          <a:xfrm>
            <a:off x="-107576" y="0"/>
            <a:ext cx="12774706" cy="13720763"/>
          </a:xfrm>
        </p:spPr>
        <p:txBody>
          <a:bodyPr/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TestChargeDoesntIncreaseMoney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UserAccount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ua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{15};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ua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ApplyCharge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(10);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908B25"/>
                </a:solidFill>
                <a:latin typeface="Verdana" panose="020B0604030504040204" pitchFamily="34" charset="0"/>
              </a:rPr>
              <a:t>assert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ua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&lt;= 15);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TestNoChargeForZeroMinutes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UserAccount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ua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{15};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{10};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/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ua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ApplyCharge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GetCost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(0));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908B25"/>
                </a:solidFill>
                <a:latin typeface="Verdana" panose="020B0604030504040204" pitchFamily="34" charset="0"/>
              </a:rPr>
              <a:t>assert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ua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== 15);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ru-RU" dirty="0"/>
          </a:p>
        </p:txBody>
      </p:sp>
      <p:sp>
        <p:nvSpPr>
          <p:cNvPr id="6" name="Объект 3"/>
          <p:cNvSpPr txBox="1">
            <a:spLocks/>
          </p:cNvSpPr>
          <p:nvPr/>
        </p:nvSpPr>
        <p:spPr>
          <a:xfrm>
            <a:off x="12572806" y="-8964"/>
            <a:ext cx="12211200" cy="13720763"/>
          </a:xfrm>
          <a:prstGeom prst="rect">
            <a:avLst/>
          </a:prstGeom>
          <a:solidFill>
            <a:schemeClr val="tx1"/>
          </a:solidFill>
        </p:spPr>
        <p:txBody>
          <a:bodyPr vert="horz" lIns="1152000" tIns="468000" rIns="1152000" bIns="720000" rtlCol="0" anchor="t" anchorCtr="0">
            <a:noAutofit/>
          </a:bodyPr>
          <a:lstStyle>
            <a:lvl1pPr marL="0" indent="0" algn="l" defTabSz="1828709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600" b="0" i="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0" indent="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None/>
              <a:defRPr sz="4800" kern="1200" baseline="0">
                <a:solidFill>
                  <a:schemeClr val="tx1"/>
                </a:solidFill>
                <a:latin typeface="InputMono" panose="02000509020000090004" pitchFamily="49" charset="0"/>
                <a:ea typeface="+mn-ea"/>
                <a:cs typeface="+mn-cs"/>
              </a:defRPr>
            </a:lvl2pPr>
            <a:lvl3pPr marL="1512000" indent="-792000" algn="l" defTabSz="1828709" rtl="0" eaLnBrk="1" latinLnBrk="0" hangingPunct="1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>
                <a:solidFill>
                  <a:schemeClr val="tx1"/>
                </a:solidFill>
                <a:latin typeface="InputMono" panose="02000509020000090004" pitchFamily="49" charset="0"/>
                <a:ea typeface="+mn-ea"/>
                <a:cs typeface="+mn-cs"/>
              </a:defRPr>
            </a:lvl3pPr>
            <a:lvl4pPr marL="1512000" indent="-792000" algn="l" defTabSz="1828709" rtl="0" eaLnBrk="1" latinLnBrk="0" hangingPunct="1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InputMono" panose="02000509020000090004" pitchFamily="49" charset="0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TestPayment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() {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UserAccount</a:t>
            </a:r>
            <a:r>
              <a:rPr lang="ru-RU" altLang="ru-RU" dirty="0" smtClean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ua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{15};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/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ua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ApplyPayment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(10);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908B25"/>
                </a:solidFill>
                <a:latin typeface="Verdana" panose="020B0604030504040204" pitchFamily="34" charset="0"/>
              </a:rPr>
              <a:t>assert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ua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 smtClean="0">
                <a:solidFill>
                  <a:srgbClr val="5BCD9D"/>
                </a:solidFill>
                <a:latin typeface="Verdana" panose="020B0604030504040204" pitchFamily="34" charset="0"/>
              </a:rPr>
              <a:t>_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== 25);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endParaRPr lang="ru-RU" altLang="ru-RU" sz="6600" dirty="0" smtClean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2854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 кода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29</a:t>
            </a:fld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506538" y="4186239"/>
            <a:ext cx="7631868" cy="76327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3646625" y="3042000"/>
            <a:ext cx="33505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ysClr val="windowText" lastClr="000000"/>
                </a:solidFill>
              </a:rPr>
              <a:t>Production</a:t>
            </a:r>
            <a:endParaRPr lang="ru-RU" sz="4800" dirty="0" err="1" smtClean="0">
              <a:solidFill>
                <a:sysClr val="windowText" lastClr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124986" y="3042000"/>
            <a:ext cx="1869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ysClr val="windowText" lastClr="000000"/>
                </a:solidFill>
              </a:rPr>
              <a:t>Тесты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15244138" y="4186800"/>
            <a:ext cx="7631868" cy="76327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1506406" y="4186800"/>
            <a:ext cx="7631243" cy="3816212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Billing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506407" y="8002588"/>
            <a:ext cx="3816482" cy="3816212"/>
          </a:xfrm>
          <a:prstGeom prst="rect">
            <a:avLst/>
          </a:prstGeom>
          <a:solidFill>
            <a:schemeClr val="accent3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Tariff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5321924" y="8002800"/>
            <a:ext cx="3816482" cy="3816212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err="1" smtClean="0">
                <a:solidFill>
                  <a:schemeClr val="tx1"/>
                </a:solidFill>
              </a:rPr>
              <a:t>UserAccount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15243523" y="4186800"/>
            <a:ext cx="7632351" cy="3816212"/>
          </a:xfrm>
          <a:prstGeom prst="rect">
            <a:avLst/>
          </a:prstGeom>
          <a:solidFill>
            <a:schemeClr val="accent3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Tariff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15243524" y="8002800"/>
            <a:ext cx="7632482" cy="3816212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err="1" smtClean="0">
                <a:solidFill>
                  <a:schemeClr val="tx1"/>
                </a:solidFill>
              </a:rPr>
              <a:t>UserAccount</a:t>
            </a:r>
            <a:endParaRPr lang="ru-RU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059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Фитнес для вашего кода: как держать его в форме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Илья Шишков</a:t>
            </a:r>
            <a:endParaRPr lang="ru-RU" dirty="0"/>
          </a:p>
        </p:txBody>
      </p:sp>
      <p:sp>
        <p:nvSpPr>
          <p:cNvPr id="4" name="Рисунок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Рисунок 4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477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Мы частично заменили </a:t>
            </a:r>
            <a:r>
              <a:rPr lang="en-US" dirty="0" smtClean="0"/>
              <a:t>coupling…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ru-RU" dirty="0" smtClean="0"/>
              <a:t>Расчёт стоимости звонка</a:t>
            </a:r>
          </a:p>
          <a:p>
            <a:pPr lvl="2"/>
            <a:r>
              <a:rPr lang="ru-RU" dirty="0" smtClean="0"/>
              <a:t>Уменьшение баланса клиента</a:t>
            </a:r>
          </a:p>
          <a:p>
            <a:pPr lvl="2"/>
            <a:r>
              <a:rPr lang="ru-RU" dirty="0" smtClean="0"/>
              <a:t>Формирование истории действий пользователя</a:t>
            </a:r>
          </a:p>
          <a:p>
            <a:pPr lvl="2"/>
            <a:r>
              <a:rPr lang="ru-RU" dirty="0" smtClean="0"/>
              <a:t>Отправка </a:t>
            </a:r>
            <a:r>
              <a:rPr lang="en-US" dirty="0" smtClean="0"/>
              <a:t>SMS</a:t>
            </a:r>
            <a:endParaRPr lang="ru-RU" dirty="0" smtClean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30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-=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*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costPerMinute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history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push_back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Event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&lt;= 0)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SendSms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"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Your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balance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is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 "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+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to_string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95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… на </a:t>
            </a:r>
            <a:r>
              <a:rPr lang="en-US" dirty="0" smtClean="0"/>
              <a:t>cohesion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31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Объект 4"/>
          <p:cNvSpPr>
            <a:spLocks noGrp="1"/>
          </p:cNvSpPr>
          <p:nvPr>
            <p:ph idx="13"/>
          </p:nvPr>
        </p:nvSpPr>
        <p:spPr>
          <a:xfrm>
            <a:off x="1" y="3041650"/>
            <a:ext cx="12573000" cy="9158287"/>
          </a:xfrm>
        </p:spPr>
        <p:txBody>
          <a:bodyPr rIns="180000"/>
          <a:lstStyle/>
          <a:p>
            <a:pPr lvl="0"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struct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costPerMinute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GetCost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};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0"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struct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UserAccount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0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ApplyCharge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rubles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ApplyPayment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rubles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};</a:t>
            </a:r>
            <a:endParaRPr lang="en-US" altLang="ru-RU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endParaRPr lang="en-US" altLang="ru-RU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defTabSz="914400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ApplyCharge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GetCost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));</a:t>
            </a:r>
            <a:endParaRPr lang="ru-RU" altLang="ru-RU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Объект 10"/>
          <p:cNvSpPr txBox="1">
            <a:spLocks/>
          </p:cNvSpPr>
          <p:nvPr/>
        </p:nvSpPr>
        <p:spPr>
          <a:xfrm>
            <a:off x="13336006" y="3047400"/>
            <a:ext cx="9921275" cy="915828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marL="0" indent="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3000"/>
              </a:spcAft>
              <a:buFontTx/>
              <a:buNone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1pPr>
            <a:lvl2pPr marL="0" indent="-72000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Char char="▌"/>
              <a:defRPr sz="4800" kern="1200" baseline="0">
                <a:solidFill>
                  <a:schemeClr val="tx1"/>
                </a:solidFill>
                <a:latin typeface="Yandex Sans Text Regular" pitchFamily="2" charset="-52"/>
                <a:ea typeface="+mn-ea"/>
                <a:cs typeface="+mn-cs"/>
              </a:defRPr>
            </a:lvl2pPr>
            <a:lvl3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 baseline="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3pPr>
            <a:lvl4pPr marL="1512000" indent="-720000" algn="l" defTabSz="1828709" rtl="0" eaLnBrk="1" latinLnBrk="0" hangingPunct="1">
              <a:lnSpc>
                <a:spcPts val="6000"/>
              </a:lnSpc>
              <a:spcBef>
                <a:spcPts val="3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Yandex Sans Text Light" panose="02000000000000000000" pitchFamily="2" charset="-52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ru-RU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Мы смогли написать</a:t>
            </a:r>
            <a:r>
              <a:rPr kumimoji="0" lang="ru-RU" sz="4800" b="0" i="0" u="none" strike="noStrike" kern="120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 юнит-тесты</a:t>
            </a:r>
            <a:endParaRPr kumimoji="0" lang="en-US" sz="4800" b="0" i="0" u="none" strike="noStrike" kern="1200" cap="none" spc="0" normalizeH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endParaRPr kumimoji="0" lang="ru-RU" sz="4800" b="0" i="0" u="none" strike="noStrike" kern="1200" cap="none" spc="0" normalizeH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kumimoji="0" lang="en-US" sz="4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GetCost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 </a:t>
            </a:r>
            <a:r>
              <a:rPr kumimoji="0" lang="ru-RU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Yandex Sans Text Regular" pitchFamily="2" charset="-52"/>
                <a:ea typeface="+mn-ea"/>
                <a:cs typeface="+mn-cs"/>
              </a:rPr>
              <a:t>может быть сделан виртуальным</a:t>
            </a:r>
            <a:endParaRPr kumimoji="0" lang="en-US" sz="4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endParaRPr kumimoji="0" lang="ru-RU" sz="4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  <a:p>
            <a:pPr marL="0" marR="0" lvl="1" indent="-720000" algn="l" defTabSz="19080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20000"/>
              <a:buFont typeface="Impact" panose="020B0806030902050204" pitchFamily="34" charset="0"/>
              <a:buChar char="▌"/>
              <a:tabLst/>
              <a:defRPr/>
            </a:pPr>
            <a:r>
              <a:rPr lang="en-US" dirty="0" err="1" smtClean="0">
                <a:solidFill>
                  <a:srgbClr val="000000"/>
                </a:solidFill>
              </a:rPr>
              <a:t>ApplyCharge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ru-RU" dirty="0" smtClean="0">
                <a:solidFill>
                  <a:srgbClr val="000000"/>
                </a:solidFill>
              </a:rPr>
              <a:t>может быть использован для других услуг</a:t>
            </a:r>
            <a:endParaRPr kumimoji="0" lang="ru-RU" sz="4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Yandex Sans Text Regular" pitchFamily="2" charset="-52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722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Выкатили в </a:t>
            </a:r>
            <a:r>
              <a:rPr lang="en-US" dirty="0" smtClean="0"/>
              <a:t>production, </a:t>
            </a:r>
            <a:r>
              <a:rPr lang="ru-RU" dirty="0" smtClean="0"/>
              <a:t>хотим мониторинг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809413" y="7621588"/>
            <a:ext cx="11464923" cy="4578350"/>
          </a:xfrm>
        </p:spPr>
        <p:txBody>
          <a:bodyPr/>
          <a:lstStyle/>
          <a:p>
            <a:pPr lvl="2"/>
            <a:r>
              <a:rPr lang="ru-RU" dirty="0"/>
              <a:t>Считать количество отправленных </a:t>
            </a:r>
            <a:r>
              <a:rPr lang="en-US" dirty="0"/>
              <a:t>SMS</a:t>
            </a:r>
          </a:p>
          <a:p>
            <a:pPr lvl="2"/>
            <a:r>
              <a:rPr lang="ru-RU" dirty="0" smtClean="0"/>
              <a:t>Для каждого клиента считать сумму потраченных денег</a:t>
            </a:r>
            <a:endParaRPr lang="en-US" dirty="0" smtClean="0"/>
          </a:p>
          <a:p>
            <a:pPr lvl="2"/>
            <a:r>
              <a:rPr lang="ru-RU" dirty="0" smtClean="0"/>
              <a:t>Вывод статистики в формате </a:t>
            </a:r>
            <a:r>
              <a:rPr lang="en-US" dirty="0" smtClean="0"/>
              <a:t>XML</a:t>
            </a:r>
            <a:endParaRPr lang="ru-RU" dirty="0" smtClean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32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1124806" y="3805200"/>
            <a:ext cx="4197599" cy="3433800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Billing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47106" y="3042000"/>
            <a:ext cx="33505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ysClr val="windowText" lastClr="000000"/>
                </a:solidFill>
              </a:rPr>
              <a:t>Production</a:t>
            </a:r>
            <a:endParaRPr lang="ru-RU" sz="4800" dirty="0" err="1" smtClean="0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7677" y="7934716"/>
            <a:ext cx="31694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800" dirty="0" err="1" smtClean="0">
                <a:solidFill>
                  <a:sysClr val="windowText" lastClr="000000"/>
                </a:solidFill>
              </a:rPr>
              <a:t>Автотесты</a:t>
            </a:r>
            <a:endParaRPr lang="ru-RU" sz="480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322889" y="3805200"/>
            <a:ext cx="4197118" cy="1525625"/>
          </a:xfrm>
          <a:prstGeom prst="rect">
            <a:avLst/>
          </a:prstGeom>
          <a:solidFill>
            <a:srgbClr val="72C3E0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Tariff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5322887" y="5330825"/>
            <a:ext cx="4197119" cy="1902127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 smtClean="0">
                <a:solidFill>
                  <a:schemeClr val="tx1"/>
                </a:solidFill>
              </a:rPr>
              <a:t>UserAccount</a:t>
            </a:r>
            <a:endParaRPr lang="ru-RU" sz="4400" dirty="0">
              <a:solidFill>
                <a:schemeClr val="tx1"/>
              </a:solidFill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24806" y="8766175"/>
            <a:ext cx="4197600" cy="3434225"/>
          </a:xfrm>
          <a:prstGeom prst="rect">
            <a:avLst/>
          </a:prstGeom>
          <a:solidFill>
            <a:srgbClr val="72C3E0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Tariff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5322889" y="8766175"/>
            <a:ext cx="4197118" cy="3433763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 smtClean="0">
                <a:solidFill>
                  <a:schemeClr val="tx1"/>
                </a:solidFill>
              </a:rPr>
              <a:t>UserAccount</a:t>
            </a:r>
            <a:endParaRPr lang="ru-RU" sz="4400" dirty="0">
              <a:solidFill>
                <a:schemeClr val="tx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14862175" y="3061804"/>
            <a:ext cx="8393112" cy="4177196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 smtClean="0">
                <a:solidFill>
                  <a:schemeClr val="tx1"/>
                </a:solidFill>
              </a:rPr>
              <a:t>Мониторинг</a:t>
            </a:r>
            <a:endParaRPr lang="ru-RU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8242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Считаем количество отправленных </a:t>
            </a:r>
            <a:r>
              <a:rPr lang="en-US" dirty="0" smtClean="0"/>
              <a:t>SMS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33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Объект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en-US" dirty="0" smtClean="0"/>
              <a:t>class </a:t>
            </a:r>
            <a:r>
              <a:rPr lang="en-US" dirty="0">
                <a:solidFill>
                  <a:schemeClr val="tx2"/>
                </a:solidFill>
              </a:rPr>
              <a:t>Billing</a:t>
            </a:r>
            <a:r>
              <a:rPr lang="en-US" dirty="0"/>
              <a:t> </a:t>
            </a:r>
            <a:r>
              <a:rPr lang="en-US" dirty="0" smtClean="0"/>
              <a:t>{</a:t>
            </a:r>
          </a:p>
          <a:p>
            <a:pPr>
              <a:lnSpc>
                <a:spcPct val="125000"/>
              </a:lnSpc>
            </a:pPr>
            <a:r>
              <a:rPr lang="en-US" dirty="0" smtClean="0"/>
              <a:t>public:</a:t>
            </a:r>
          </a:p>
          <a:p>
            <a:pPr>
              <a:lnSpc>
                <a:spcPct val="125000"/>
              </a:lnSpc>
            </a:pPr>
            <a:r>
              <a:rPr lang="en-US" dirty="0" smtClean="0"/>
              <a:t>    void </a:t>
            </a:r>
            <a:r>
              <a:rPr lang="en-US" dirty="0" err="1">
                <a:solidFill>
                  <a:schemeClr val="tx2"/>
                </a:solidFill>
              </a:rPr>
              <a:t>AddMoney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>
                <a:solidFill>
                  <a:srgbClr val="5BCD9D"/>
                </a:solidFill>
              </a:rPr>
              <a:t>userId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>
                <a:solidFill>
                  <a:srgbClr val="5BCD9D"/>
                </a:solidFill>
              </a:rPr>
              <a:t>rubles</a:t>
            </a:r>
            <a:r>
              <a:rPr lang="en-US" dirty="0"/>
              <a:t>);</a:t>
            </a:r>
            <a:endParaRPr lang="en-US" dirty="0" smtClean="0"/>
          </a:p>
          <a:p>
            <a:pPr>
              <a:lnSpc>
                <a:spcPct val="125000"/>
              </a:lnSpc>
            </a:pP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PrintStatsAsXml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cout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&lt;&lt; 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"&lt;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sms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&gt;"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&lt;&lt;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smsSent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&lt;&lt; 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"&lt;/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sms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&gt;"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25000"/>
              </a:lnSpc>
            </a:pP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25000"/>
              </a:lnSpc>
            </a:pP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25000"/>
              </a:lnSpc>
            </a:pP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25000"/>
              </a:lnSpc>
            </a:pP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25000"/>
              </a:lnSpc>
            </a:pP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25000"/>
              </a:lnSpc>
            </a:pP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dirty="0" smtClean="0"/>
              <a:t>    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smsSent</a:t>
            </a:r>
            <a:r>
              <a:rPr lang="en-US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en-US" dirty="0" smtClean="0"/>
              <a:t> = 0;</a:t>
            </a:r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1023731" y="6175626"/>
            <a:ext cx="7142853" cy="41699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1828709">
              <a:lnSpc>
                <a:spcPct val="125000"/>
              </a:lnSpc>
            </a:pP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private:</a:t>
            </a:r>
          </a:p>
          <a:p>
            <a:pPr lvl="0" defTabSz="1828709">
              <a:lnSpc>
                <a:spcPct val="125000"/>
              </a:lnSpc>
            </a:pP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   void </a:t>
            </a:r>
            <a:r>
              <a:rPr lang="en-US" dirty="0" err="1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LoadUsers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(string </a:t>
            </a:r>
            <a:r>
              <a:rPr lang="en-US" dirty="0" err="1">
                <a:solidFill>
                  <a:srgbClr val="5BCD9D"/>
                </a:solidFill>
                <a:latin typeface="Verdana" charset="0"/>
                <a:ea typeface="Verdana" charset="0"/>
                <a:cs typeface="Verdana" charset="0"/>
              </a:rPr>
              <a:t>db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);</a:t>
            </a:r>
          </a:p>
          <a:p>
            <a:pPr lvl="0" defTabSz="1828709">
              <a:lnSpc>
                <a:spcPct val="125000"/>
              </a:lnSpc>
            </a:pP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   void </a:t>
            </a:r>
            <a:r>
              <a:rPr lang="en-US" dirty="0" err="1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LoadTariffs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(string </a:t>
            </a:r>
            <a:r>
              <a:rPr lang="en-US" dirty="0" err="1">
                <a:solidFill>
                  <a:srgbClr val="5BCD9D"/>
                </a:solidFill>
                <a:latin typeface="Verdana" charset="0"/>
                <a:ea typeface="Verdana" charset="0"/>
                <a:cs typeface="Verdana" charset="0"/>
              </a:rPr>
              <a:t>db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);</a:t>
            </a:r>
            <a:endParaRPr lang="en-US" dirty="0">
              <a:solidFill>
                <a:srgbClr val="72C3E0"/>
              </a:solidFill>
              <a:latin typeface="Verdana" charset="0"/>
              <a:ea typeface="Verdana" charset="0"/>
              <a:cs typeface="Verdana" charset="0"/>
            </a:endParaRPr>
          </a:p>
          <a:p>
            <a:pPr lvl="0" defTabSz="1828709">
              <a:lnSpc>
                <a:spcPct val="125000"/>
              </a:lnSpc>
            </a:pPr>
            <a:r>
              <a:rPr lang="ru-RU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   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class </a:t>
            </a:r>
            <a:r>
              <a:rPr lang="en-US" dirty="0" err="1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UserInfo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;</a:t>
            </a:r>
          </a:p>
          <a:p>
            <a:pPr lvl="0" defTabSz="1828709">
              <a:lnSpc>
                <a:spcPct val="125000"/>
              </a:lnSpc>
            </a:pP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   vector&lt;</a:t>
            </a:r>
            <a:r>
              <a:rPr lang="en-US" dirty="0" err="1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UserInfo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&gt; </a:t>
            </a:r>
            <a:r>
              <a:rPr lang="en-US" dirty="0">
                <a:solidFill>
                  <a:srgbClr val="5BCD9D"/>
                </a:solidFill>
                <a:latin typeface="Verdana" charset="0"/>
                <a:ea typeface="Verdana" charset="0"/>
                <a:cs typeface="Verdana" charset="0"/>
              </a:rPr>
              <a:t>users_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;</a:t>
            </a:r>
          </a:p>
          <a:p>
            <a:pPr lvl="0" defTabSz="1828709">
              <a:lnSpc>
                <a:spcPct val="125000"/>
              </a:lnSpc>
            </a:pP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   vector&lt;</a:t>
            </a:r>
            <a:r>
              <a:rPr lang="en-US" dirty="0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Tariff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&gt; </a:t>
            </a:r>
            <a:r>
              <a:rPr lang="en-US" dirty="0">
                <a:solidFill>
                  <a:srgbClr val="5BCD9D"/>
                </a:solidFill>
                <a:latin typeface="Verdana" charset="0"/>
                <a:ea typeface="Verdana" charset="0"/>
                <a:cs typeface="Verdana" charset="0"/>
              </a:rPr>
              <a:t>tariffs</a:t>
            </a:r>
            <a:r>
              <a:rPr lang="en-US" dirty="0" smtClean="0">
                <a:solidFill>
                  <a:srgbClr val="5BCD9D"/>
                </a:solidFill>
                <a:latin typeface="Verdana" charset="0"/>
                <a:ea typeface="Verdana" charset="0"/>
                <a:cs typeface="Verdana" charset="0"/>
              </a:rPr>
              <a:t>_</a:t>
            </a:r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;</a:t>
            </a:r>
            <a:endParaRPr lang="en-US" dirty="0">
              <a:solidFill>
                <a:srgbClr val="FFFFFF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34116" y="10101363"/>
            <a:ext cx="7635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828709">
              <a:lnSpc>
                <a:spcPct val="125000"/>
              </a:lnSpc>
            </a:pPr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};</a:t>
            </a:r>
            <a:endParaRPr lang="en-US" dirty="0">
              <a:solidFill>
                <a:srgbClr val="FFFFFF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61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893E-6 3.7037E-6 L 0.00378 0.205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9" y="1028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255E-6 9.25926E-7 L -0.00065 0.15197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" y="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34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];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&amp;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[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()];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ApplyCharge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GetCost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history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push_back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Event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&lt;= 0)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SendSms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"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Your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balance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is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"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+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to_string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money</a:t>
            </a:r>
            <a:r>
              <a:rPr lang="ru-RU" altLang="ru-RU" dirty="0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));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</a:t>
            </a:r>
            <a:r>
              <a:rPr lang="en-US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// </a:t>
            </a:r>
            <a: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Здесь надо увеличить </a:t>
            </a:r>
            <a:r>
              <a:rPr lang="en-US" altLang="ru-RU" dirty="0" err="1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Biiling</a:t>
            </a:r>
            <a:r>
              <a:rPr lang="en-US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::</a:t>
            </a:r>
            <a:r>
              <a:rPr lang="en-US" altLang="ru-RU" dirty="0" err="1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smsSent</a:t>
            </a:r>
            <a:r>
              <a:rPr lang="en-US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</a:t>
            </a:r>
            <a:endParaRPr lang="ru-RU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5623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Считаем количество отправленных </a:t>
            </a:r>
            <a:r>
              <a:rPr lang="en-US" dirty="0"/>
              <a:t>SMS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У нас есть </a:t>
            </a:r>
            <a:r>
              <a:rPr lang="en-US" dirty="0" smtClean="0"/>
              <a:t>coupling </a:t>
            </a:r>
            <a:r>
              <a:rPr lang="ru-RU" dirty="0" smtClean="0"/>
              <a:t>обработки счёта пользователя и отправки </a:t>
            </a:r>
            <a:r>
              <a:rPr lang="en-US" dirty="0" smtClean="0"/>
              <a:t>SMS</a:t>
            </a:r>
          </a:p>
          <a:p>
            <a:r>
              <a:rPr lang="ru-RU" dirty="0" smtClean="0"/>
              <a:t>Разорвём его – вынесем отправку </a:t>
            </a:r>
            <a:r>
              <a:rPr lang="en-US" dirty="0" smtClean="0"/>
              <a:t>SMS </a:t>
            </a:r>
            <a:r>
              <a:rPr lang="ru-RU" dirty="0" smtClean="0"/>
              <a:t>в </a:t>
            </a:r>
            <a:r>
              <a:rPr lang="en-US" dirty="0" smtClean="0"/>
              <a:t>Billing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35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ApplyCharge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GetCost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history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push_back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Event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&lt;= 0)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SendSms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"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Your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balance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is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"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+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to_string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));</a:t>
            </a: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25000"/>
              </a:lnSpc>
            </a:pPr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en-US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// </a:t>
            </a: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Здесь надо увеличить </a:t>
            </a:r>
            <a:r>
              <a:rPr lang="en-US" altLang="ru-RU" dirty="0" err="1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Biiling</a:t>
            </a:r>
            <a:r>
              <a:rPr lang="en-US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::</a:t>
            </a:r>
            <a:r>
              <a:rPr lang="en-US" altLang="ru-RU" dirty="0" err="1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smsSent</a:t>
            </a:r>
            <a:r>
              <a:rPr lang="en-US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</a:t>
            </a:r>
            <a:endParaRPr lang="ru-RU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13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36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Billing</a:t>
            </a:r>
            <a:r>
              <a:rPr lang="ru-RU" altLang="ru-RU" dirty="0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private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// </a:t>
            </a:r>
            <a:r>
              <a:rPr lang="ru-RU" altLang="ru-RU" dirty="0" err="1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</a:t>
            </a:r>
            <a: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Billing</a:t>
            </a:r>
            <a: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r>
              <a:rPr lang="ru-RU" altLang="ru-RU" dirty="0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public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ChargePhoneCall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&amp; 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AddMoney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rubles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GetTariff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()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UserAccount</a:t>
            </a:r>
            <a:r>
              <a:rPr lang="ru-RU" altLang="ru-RU" dirty="0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</a:t>
            </a:r>
            <a:r>
              <a:rPr lang="ru-RU" altLang="ru-RU" dirty="0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        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};  </a:t>
            </a:r>
            <a: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// </a:t>
            </a:r>
            <a:r>
              <a:rPr lang="ru-RU" altLang="ru-RU" dirty="0" err="1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</a:t>
            </a:r>
            <a: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Billing</a:t>
            </a:r>
            <a: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::</a:t>
            </a:r>
            <a:r>
              <a:rPr lang="ru-RU" altLang="ru-RU" dirty="0" err="1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vector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</a:t>
            </a:r>
            <a:r>
              <a:rPr lang="ru-RU" altLang="ru-RU" dirty="0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vector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tariffs</a:t>
            </a:r>
            <a:r>
              <a:rPr lang="ru-RU" altLang="ru-RU" dirty="0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};  </a:t>
            </a:r>
            <a: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// </a:t>
            </a:r>
            <a:r>
              <a:rPr lang="ru-RU" altLang="ru-RU" dirty="0" err="1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</a:t>
            </a:r>
            <a:r>
              <a:rPr lang="ru-RU" altLang="ru-RU" dirty="0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Billing</a:t>
            </a:r>
            <a:endParaRPr lang="ru-RU" altLang="ru-RU" dirty="0" smtClean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36755" y="2226566"/>
            <a:ext cx="102234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SendSms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en-US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userId</a:t>
            </a:r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string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message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  <a:endParaRPr lang="ru-RU" sz="500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27369" y="7994776"/>
            <a:ext cx="7645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SendSms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string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message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  <a:endParaRPr lang="ru-RU" sz="500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96668" y="7203142"/>
            <a:ext cx="20030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private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  <a:endParaRPr lang="ru-RU" sz="500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10572" y="7171038"/>
            <a:ext cx="144193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UserAccount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GetAccount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{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return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ru-RU" altLang="ru-RU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0128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1118E-8 4.25926E-6 L -0.025 -0.4194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" y="-209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28934E-6 3.14815E-6 L -0.00195 0.05254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" y="26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  <p:bldP spid="8" grpId="0"/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1001620" y="425896"/>
            <a:ext cx="14947875" cy="1172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=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[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];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t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=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[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GetTariff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()];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=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GetAccount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().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&lt;= 0)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SendSms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"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Your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balance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is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 "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+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to_string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AddMoney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[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].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AddMoney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SendSms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"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Got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payment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 "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+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to_string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ru-RU" altLang="ru-RU" sz="6600" dirty="0">
              <a:latin typeface="Arial" panose="020B0604020202020204" pitchFamily="34" charset="0"/>
            </a:endParaRPr>
          </a:p>
        </p:txBody>
      </p:sp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37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01620" y="425896"/>
            <a:ext cx="13123273" cy="10895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=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[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];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t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=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[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GetTariff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()];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AddMoney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[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].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AddMoney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ru-RU" altLang="ru-RU" sz="6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3782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38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SendSms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string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message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++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smsSent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</a:rPr>
              <a:t>// ...</a:t>
            </a:r>
            <a:b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ru-RU" altLang="ru-RU" sz="6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8120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Считаем, сколько денег потратил клиент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39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Объект 4"/>
          <p:cNvSpPr>
            <a:spLocks noGrp="1"/>
          </p:cNvSpPr>
          <p:nvPr>
            <p:ph idx="13"/>
          </p:nvPr>
        </p:nvSpPr>
        <p:spPr>
          <a:xfrm>
            <a:off x="1" y="3041650"/>
            <a:ext cx="9901237" cy="10679113"/>
          </a:xfrm>
        </p:spPr>
        <p:txBody>
          <a:bodyPr/>
          <a:lstStyle/>
          <a:p>
            <a:pPr>
              <a:lnSpc>
                <a:spcPct val="130000"/>
              </a:lnSpc>
            </a:pPr>
            <a:endParaRPr lang="ru-RU" altLang="ru-RU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Объект 4"/>
          <p:cNvSpPr txBox="1">
            <a:spLocks/>
          </p:cNvSpPr>
          <p:nvPr/>
        </p:nvSpPr>
        <p:spPr>
          <a:xfrm>
            <a:off x="9901605" y="3042000"/>
            <a:ext cx="14480807" cy="10679113"/>
          </a:xfrm>
          <a:prstGeom prst="rect">
            <a:avLst/>
          </a:prstGeom>
          <a:solidFill>
            <a:schemeClr val="tx1"/>
          </a:solidFill>
        </p:spPr>
        <p:txBody>
          <a:bodyPr vert="horz" lIns="360000" tIns="468000" rIns="180000" bIns="720000" rtlCol="0" anchor="t" anchorCtr="0">
            <a:noAutofit/>
          </a:bodyPr>
          <a:lstStyle>
            <a:lvl1pPr marL="0" indent="0" algn="l" defTabSz="1828709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z="3600" b="0" i="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0" indent="0" algn="l" defTabSz="1908000" rtl="0" eaLnBrk="1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20000"/>
              <a:buFont typeface="Impact" panose="020B0806030902050204" pitchFamily="34" charset="0"/>
              <a:buNone/>
              <a:defRPr sz="4800" kern="1200" baseline="0">
                <a:solidFill>
                  <a:schemeClr val="tx1"/>
                </a:solidFill>
                <a:latin typeface="InputMono" panose="02000509020000090004" pitchFamily="49" charset="0"/>
                <a:ea typeface="+mn-ea"/>
                <a:cs typeface="+mn-cs"/>
              </a:defRPr>
            </a:lvl2pPr>
            <a:lvl3pPr marL="1512000" indent="-792000" algn="l" defTabSz="1828709" rtl="0" eaLnBrk="1" latinLnBrk="0" hangingPunct="1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buSzPct val="150000"/>
              <a:buFont typeface="Yandex Sans Text Light" panose="02000000000000000000" pitchFamily="2" charset="-52"/>
              <a:buChar char="›"/>
              <a:defRPr sz="4800" kern="1200">
                <a:solidFill>
                  <a:schemeClr val="tx1"/>
                </a:solidFill>
                <a:latin typeface="InputMono" panose="02000509020000090004" pitchFamily="49" charset="0"/>
                <a:ea typeface="+mn-ea"/>
                <a:cs typeface="+mn-cs"/>
              </a:defRPr>
            </a:lvl3pPr>
            <a:lvl4pPr marL="1512000" indent="-792000" algn="l" defTabSz="1828709" rtl="0" eaLnBrk="1" latinLnBrk="0" hangingPunct="1">
              <a:lnSpc>
                <a:spcPts val="6000"/>
              </a:lnSpc>
              <a:spcBef>
                <a:spcPts val="4000"/>
              </a:spcBef>
              <a:spcAft>
                <a:spcPts val="0"/>
              </a:spcAft>
              <a:buFont typeface="+mj-lt"/>
              <a:buAutoNum type="arabicPeriod"/>
              <a:defRPr sz="4800" kern="1200">
                <a:solidFill>
                  <a:schemeClr val="tx1"/>
                </a:solidFill>
                <a:latin typeface="InputMono" panose="02000509020000090004" pitchFamily="49" charset="0"/>
                <a:ea typeface="+mn-ea"/>
                <a:cs typeface="+mn-cs"/>
              </a:defRPr>
            </a:lvl4pPr>
            <a:lvl5pPr marL="0" indent="0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8949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303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7657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011" indent="-457177" algn="l" defTabSz="1828709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ru-RU" altLang="ru-RU" sz="6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43000" y="3184900"/>
            <a:ext cx="7836569" cy="50570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1828709">
              <a:lnSpc>
                <a:spcPct val="130000"/>
              </a:lnSpc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struct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UserStats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moneySpent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= 0;</a:t>
            </a: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  <a:ea typeface="Verdana" charset="0"/>
              <a:cs typeface="Verdana" charset="0"/>
            </a:endParaRPr>
          </a:p>
          <a:p>
            <a:pPr lvl="0" defTabSz="1828709">
              <a:lnSpc>
                <a:spcPct val="130000"/>
              </a:lnSpc>
            </a:pP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AddExpense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rubles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    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moneySpent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+=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rubles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    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};</a:t>
            </a:r>
            <a:endParaRPr lang="ru-RU" altLang="ru-RU" dirty="0">
              <a:solidFill>
                <a:srgbClr val="000000"/>
              </a:solidFill>
              <a:latin typeface="Arial" panose="020B0604020202020204" pitchFamily="34" charset="0"/>
              <a:ea typeface="Verdana" charset="0"/>
              <a:cs typeface="Verdana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901238" y="3111238"/>
            <a:ext cx="13633540" cy="100984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class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en-US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public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AddMoney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GetTariff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UserAccount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GetAccount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private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class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Event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UserAccount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vector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Event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&gt;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history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};  </a:t>
            </a: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</a:rPr>
              <a:t>// </a:t>
            </a:r>
            <a:r>
              <a:rPr lang="ru-RU" altLang="ru-RU" dirty="0" err="1">
                <a:solidFill>
                  <a:srgbClr val="72C3E0"/>
                </a:solidFill>
                <a:latin typeface="Verdana" panose="020B0604030504040204" pitchFamily="34" charset="0"/>
              </a:rPr>
              <a:t>class</a:t>
            </a: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72C3E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72C3E0"/>
                </a:solidFill>
                <a:latin typeface="Verdana" panose="020B0604030504040204" pitchFamily="34" charset="0"/>
              </a:rPr>
              <a:t>UserInfo</a:t>
            </a:r>
            <a:endParaRPr lang="ru-RU" altLang="ru-RU" dirty="0">
              <a:latin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535868" y="10335686"/>
            <a:ext cx="42178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UserStats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stats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endParaRPr lang="ru-RU" sz="500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548134" y="7466667"/>
            <a:ext cx="12444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UserStats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GetStats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{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return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stats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 }</a:t>
            </a:r>
            <a:endParaRPr lang="ru-RU" sz="5000" dirty="0" smtClea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380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Вместо введения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Мои советы - это</a:t>
            </a:r>
          </a:p>
          <a:p>
            <a:pPr lvl="1"/>
            <a:r>
              <a:rPr lang="ru-RU" dirty="0" smtClean="0"/>
              <a:t>мой личный опыт работы</a:t>
            </a:r>
          </a:p>
          <a:p>
            <a:pPr lvl="1"/>
            <a:endParaRPr lang="ru-RU" dirty="0" smtClean="0"/>
          </a:p>
          <a:p>
            <a:pPr lvl="1"/>
            <a:r>
              <a:rPr lang="ru-RU" dirty="0" smtClean="0"/>
              <a:t>над </a:t>
            </a:r>
            <a:r>
              <a:rPr lang="en-US" dirty="0" err="1" smtClean="0"/>
              <a:t>realtime</a:t>
            </a:r>
            <a:r>
              <a:rPr lang="en-US" dirty="0" smtClean="0"/>
              <a:t> backend’</a:t>
            </a:r>
            <a:r>
              <a:rPr lang="ru-RU" dirty="0" smtClean="0"/>
              <a:t>ом</a:t>
            </a:r>
            <a:r>
              <a:rPr lang="en-US" dirty="0" smtClean="0"/>
              <a:t>, </a:t>
            </a:r>
            <a:r>
              <a:rPr lang="ru-RU" dirty="0" smtClean="0"/>
              <a:t>который работает 24/7</a:t>
            </a:r>
          </a:p>
          <a:p>
            <a:pPr lvl="1"/>
            <a:endParaRPr lang="ru-RU" dirty="0" smtClean="0"/>
          </a:p>
          <a:p>
            <a:pPr lvl="1"/>
            <a:r>
              <a:rPr lang="ru-RU" dirty="0" smtClean="0"/>
              <a:t>существует, развивается и поддерживается в течение многих лет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473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40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::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PrintStatsAsXml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cout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&lt;&lt; 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"&lt;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sms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&gt;"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&lt;&lt;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smsSent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&lt;&lt; 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"&lt;/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sms</a:t>
            </a:r>
            <a:r>
              <a:rPr lang="ru-RU" altLang="ru-RU" dirty="0" smtClean="0">
                <a:solidFill>
                  <a:srgbClr val="9E64A9"/>
                </a:solidFill>
                <a:latin typeface="Verdana" panose="020B0604030504040204" pitchFamily="34" charset="0"/>
              </a:rPr>
              <a:t>&gt;"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17964" y="2162242"/>
            <a:ext cx="478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ru-RU" dirty="0" err="1" smtClean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69213" y="2162242"/>
            <a:ext cx="1667155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for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&amp;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u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cout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&lt;&lt; 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"&lt;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spent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&gt;"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&lt;&lt;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GetStats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().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moneySpent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&lt;&lt; 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"&lt;/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</a:rPr>
              <a:t>spent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</a:rPr>
              <a:t>&gt;"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}</a:t>
            </a:r>
            <a:endParaRPr lang="ru-RU" altLang="ru-RU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841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48747E-7 -4.25926E-6 L 0.00072 0.12408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" y="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50"/>
                            </p:stCondLst>
                            <p:childTnLst>
                              <p:par>
                                <p:cTn id="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 кода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41</a:t>
            </a:fld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506538" y="4186239"/>
            <a:ext cx="6105468" cy="76327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884001" y="3117171"/>
            <a:ext cx="33505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ysClr val="windowText" lastClr="000000"/>
                </a:solidFill>
              </a:rPr>
              <a:t>Production</a:t>
            </a:r>
            <a:endParaRPr lang="ru-RU" sz="4800" dirty="0" err="1" smtClean="0">
              <a:solidFill>
                <a:sysClr val="windowText" lastClr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255515" y="3159527"/>
            <a:ext cx="1869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ysClr val="windowText" lastClr="000000"/>
                </a:solidFill>
              </a:rPr>
              <a:t>Тесты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9138264" y="4186588"/>
            <a:ext cx="6104542" cy="76327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1506406" y="4186800"/>
            <a:ext cx="6105657" cy="3816212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Billing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506407" y="8002588"/>
            <a:ext cx="2289599" cy="3816212"/>
          </a:xfrm>
          <a:prstGeom prst="rect">
            <a:avLst/>
          </a:prstGeom>
          <a:solidFill>
            <a:schemeClr val="accent3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Tariff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3796006" y="8002726"/>
            <a:ext cx="3815385" cy="3816212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err="1" smtClean="0">
                <a:solidFill>
                  <a:schemeClr val="tx1"/>
                </a:solidFill>
              </a:rPr>
              <a:t>UserAccount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9137649" y="4186588"/>
            <a:ext cx="6105157" cy="3816212"/>
          </a:xfrm>
          <a:prstGeom prst="rect">
            <a:avLst/>
          </a:prstGeom>
          <a:solidFill>
            <a:schemeClr val="accent3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Tariff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9137650" y="8002588"/>
            <a:ext cx="6105156" cy="3816212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err="1" smtClean="0">
                <a:solidFill>
                  <a:schemeClr val="tx1"/>
                </a:solidFill>
              </a:rPr>
              <a:t>UserAccount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16771021" y="4186800"/>
            <a:ext cx="6104542" cy="76327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6770406" y="4186800"/>
            <a:ext cx="6105157" cy="3816212"/>
          </a:xfrm>
          <a:prstGeom prst="rect">
            <a:avLst/>
          </a:prstGeom>
          <a:solidFill>
            <a:schemeClr val="accent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err="1" smtClean="0">
                <a:solidFill>
                  <a:schemeClr val="tx1"/>
                </a:solidFill>
              </a:rPr>
              <a:t>UserStats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16770349" y="8002588"/>
            <a:ext cx="6105657" cy="3816212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Billing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927041" y="3159527"/>
            <a:ext cx="38042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ysClr val="windowText" lastClr="000000"/>
                </a:solidFill>
              </a:rPr>
              <a:t>Мониторинг</a:t>
            </a:r>
          </a:p>
        </p:txBody>
      </p:sp>
    </p:spTree>
    <p:extLst>
      <p:ext uri="{BB962C8B-B14F-4D97-AF65-F5344CB8AC3E}">
        <p14:creationId xmlns:p14="http://schemas.microsoft.com/office/powerpoint/2010/main" val="1052129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Добавили мониторинг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Мы заменили </a:t>
            </a:r>
            <a:r>
              <a:rPr lang="en-US" dirty="0" smtClean="0"/>
              <a:t>coupling</a:t>
            </a:r>
          </a:p>
          <a:p>
            <a:pPr lvl="1"/>
            <a:r>
              <a:rPr lang="ru-RU" dirty="0" smtClean="0"/>
              <a:t>Отправка </a:t>
            </a:r>
            <a:r>
              <a:rPr lang="en-US" dirty="0" smtClean="0"/>
              <a:t>SMS </a:t>
            </a:r>
            <a:r>
              <a:rPr lang="ru-RU" dirty="0" smtClean="0"/>
              <a:t>была связана с обработкой счёта клиента</a:t>
            </a:r>
          </a:p>
          <a:p>
            <a:r>
              <a:rPr lang="ru-RU" dirty="0" smtClean="0"/>
              <a:t>на </a:t>
            </a:r>
            <a:r>
              <a:rPr lang="en-US" dirty="0" smtClean="0"/>
              <a:t>cohesion</a:t>
            </a:r>
          </a:p>
          <a:p>
            <a:pPr lvl="1"/>
            <a:r>
              <a:rPr lang="ru-RU" dirty="0" smtClean="0"/>
              <a:t>Отправка </a:t>
            </a:r>
            <a:r>
              <a:rPr lang="en-US" dirty="0" smtClean="0"/>
              <a:t>SMS </a:t>
            </a:r>
            <a:r>
              <a:rPr lang="ru-RU" dirty="0" smtClean="0"/>
              <a:t>выполняется классом </a:t>
            </a:r>
            <a:r>
              <a:rPr lang="en-US" dirty="0" smtClean="0"/>
              <a:t>Billing</a:t>
            </a:r>
          </a:p>
          <a:p>
            <a:r>
              <a:rPr lang="ru-RU" dirty="0" smtClean="0"/>
              <a:t>и смогли добавить мониторинги, не вмешиваясь в логику других компонентов системы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744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Теперь хотим проводить исследования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43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1124806" y="3805200"/>
            <a:ext cx="4197599" cy="3433800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Billing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47106" y="3042000"/>
            <a:ext cx="33505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ysClr val="windowText" lastClr="000000"/>
                </a:solidFill>
              </a:rPr>
              <a:t>Production</a:t>
            </a:r>
            <a:endParaRPr lang="ru-RU" sz="4800" dirty="0" err="1" smtClean="0">
              <a:solidFill>
                <a:sysClr val="windowText" lastClr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7677" y="7934716"/>
            <a:ext cx="31694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800" dirty="0" err="1" smtClean="0">
                <a:solidFill>
                  <a:sysClr val="windowText" lastClr="000000"/>
                </a:solidFill>
              </a:rPr>
              <a:t>Автотесты</a:t>
            </a:r>
            <a:endParaRPr lang="ru-RU" sz="4800" dirty="0" smtClean="0">
              <a:solidFill>
                <a:sysClr val="windowText" lastClr="000000"/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322889" y="3805200"/>
            <a:ext cx="4197118" cy="1525625"/>
          </a:xfrm>
          <a:prstGeom prst="rect">
            <a:avLst/>
          </a:prstGeom>
          <a:solidFill>
            <a:srgbClr val="72C3E0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Tariff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5322887" y="5330825"/>
            <a:ext cx="4197119" cy="1902127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 smtClean="0">
                <a:solidFill>
                  <a:schemeClr val="tx1"/>
                </a:solidFill>
              </a:rPr>
              <a:t>UserAccount</a:t>
            </a:r>
            <a:endParaRPr lang="ru-RU" sz="4400" dirty="0">
              <a:solidFill>
                <a:schemeClr val="tx1"/>
              </a:solidFill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24806" y="8766175"/>
            <a:ext cx="4197600" cy="3434225"/>
          </a:xfrm>
          <a:prstGeom prst="rect">
            <a:avLst/>
          </a:prstGeom>
          <a:solidFill>
            <a:srgbClr val="72C3E0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Tariff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5322889" y="8766175"/>
            <a:ext cx="4197118" cy="3433763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 smtClean="0">
                <a:solidFill>
                  <a:schemeClr val="tx1"/>
                </a:solidFill>
              </a:rPr>
              <a:t>UserAccount</a:t>
            </a:r>
            <a:endParaRPr lang="ru-RU" sz="4400" dirty="0">
              <a:solidFill>
                <a:schemeClr val="tx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14862175" y="8002588"/>
            <a:ext cx="8393112" cy="419781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 smtClean="0">
                <a:solidFill>
                  <a:schemeClr val="tx1"/>
                </a:solidFill>
              </a:rPr>
              <a:t>Инструменты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19060007" y="3805200"/>
            <a:ext cx="4197599" cy="3433800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Billing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14862407" y="3805200"/>
            <a:ext cx="4197599" cy="3433800"/>
          </a:xfrm>
          <a:prstGeom prst="rect">
            <a:avLst/>
          </a:prstGeom>
          <a:solidFill>
            <a:schemeClr val="accent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err="1" smtClean="0">
                <a:solidFill>
                  <a:schemeClr val="tx1"/>
                </a:solidFill>
              </a:rPr>
              <a:t>UserInfo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7306783" y="3042000"/>
            <a:ext cx="38042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800" dirty="0" smtClean="0">
                <a:solidFill>
                  <a:sysClr val="windowText" lastClr="000000"/>
                </a:solidFill>
              </a:rPr>
              <a:t>Мониторинг</a:t>
            </a:r>
          </a:p>
        </p:txBody>
      </p:sp>
    </p:spTree>
    <p:extLst>
      <p:ext uri="{BB962C8B-B14F-4D97-AF65-F5344CB8AC3E}">
        <p14:creationId xmlns:p14="http://schemas.microsoft.com/office/powerpoint/2010/main" val="2522767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Теперь хотим проводить исследования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Хотим провести исследование нового тарифа</a:t>
            </a:r>
            <a:endParaRPr lang="ru-RU" dirty="0"/>
          </a:p>
          <a:p>
            <a:pPr lvl="1"/>
            <a:r>
              <a:rPr lang="ru-RU" dirty="0" smtClean="0"/>
              <a:t>Дать каждому клиенту начальный баланс в 500 рублей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ru-RU" dirty="0" smtClean="0"/>
              <a:t>Повторить все действия из его истории</a:t>
            </a:r>
          </a:p>
          <a:p>
            <a:pPr lvl="1"/>
            <a:endParaRPr lang="ru-RU" dirty="0" smtClean="0"/>
          </a:p>
          <a:p>
            <a:pPr lvl="1"/>
            <a:r>
              <a:rPr lang="ru-RU" dirty="0" smtClean="0"/>
              <a:t>Посчитать </a:t>
            </a:r>
          </a:p>
          <a:p>
            <a:pPr lvl="2"/>
            <a:r>
              <a:rPr lang="ru-RU" dirty="0" smtClean="0"/>
              <a:t>количество потраченных денег</a:t>
            </a:r>
          </a:p>
          <a:p>
            <a:pPr lvl="2"/>
            <a:r>
              <a:rPr lang="ru-RU" dirty="0" smtClean="0"/>
              <a:t>сколько раз баланс оказывался отрицательным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44</a:t>
            </a:fld>
            <a:endParaRPr lang="ru-RU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43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Класс </a:t>
            </a:r>
            <a:r>
              <a:rPr lang="en-US" dirty="0" smtClean="0"/>
              <a:t>Billing </a:t>
            </a:r>
            <a:r>
              <a:rPr lang="ru-RU" dirty="0" smtClean="0"/>
              <a:t>нам не поможет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pPr lvl="2"/>
            <a:r>
              <a:rPr lang="en-US" dirty="0" smtClean="0"/>
              <a:t>Coupling </a:t>
            </a:r>
            <a:r>
              <a:rPr lang="ru-RU" dirty="0" smtClean="0"/>
              <a:t>загрузки клиентов и тарифов</a:t>
            </a:r>
            <a:endParaRPr lang="en-US" dirty="0" smtClean="0"/>
          </a:p>
          <a:p>
            <a:pPr lvl="2"/>
            <a:r>
              <a:rPr lang="ru-RU" dirty="0" smtClean="0"/>
              <a:t>Шлёт </a:t>
            </a:r>
            <a:r>
              <a:rPr lang="en-US" dirty="0" smtClean="0"/>
              <a:t>SMS </a:t>
            </a:r>
            <a:r>
              <a:rPr lang="ru-RU" dirty="0" smtClean="0"/>
              <a:t>клиентам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45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3"/>
          </p:nvPr>
        </p:nvSpPr>
        <p:spPr>
          <a:xfrm>
            <a:off x="1" y="5770880"/>
            <a:ext cx="24382412" cy="7945120"/>
          </a:xfrm>
        </p:spPr>
        <p:txBody>
          <a:bodyPr tIns="180000"/>
          <a:lstStyle/>
          <a:p>
            <a:pPr>
              <a:lnSpc>
                <a:spcPct val="100000"/>
              </a:lnSpc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class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public</a:t>
            </a:r>
            <a:r>
              <a:rPr lang="ru-RU" altLang="ru-RU" dirty="0">
                <a:solidFill>
                  <a:srgbClr val="A9B7C6"/>
                </a:solidFill>
                <a:latin typeface="Verdana" panose="020B0604030504040204" pitchFamily="34" charset="0"/>
              </a:rPr>
              <a:t>:</a:t>
            </a:r>
            <a:br>
              <a:rPr lang="ru-RU" altLang="ru-RU" dirty="0">
                <a:solidFill>
                  <a:srgbClr val="A9B7C6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A9B7C6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string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usersDatabase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string</a:t>
            </a:r>
            <a:r>
              <a:rPr lang="ru-RU" altLang="ru-RU" dirty="0" smtClean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tariffsDatabase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) </a:t>
            </a: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{</a:t>
            </a:r>
          </a:p>
          <a:p>
            <a:pPr>
              <a:lnSpc>
                <a:spcPct val="100000"/>
              </a:lnSpc>
            </a:pP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LoadUsers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usersDatabase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   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LoadTariffs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tariffsDatabase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}</a:t>
            </a:r>
            <a:endParaRPr lang="ru-RU" altLang="ru-RU" dirty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AddMoney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rubles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private: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    </a:t>
            </a:r>
            <a:r>
              <a:rPr lang="en-US" dirty="0"/>
              <a:t>void </a:t>
            </a:r>
            <a:r>
              <a:rPr lang="en-US" dirty="0" err="1">
                <a:solidFill>
                  <a:schemeClr val="tx2"/>
                </a:solidFill>
              </a:rPr>
              <a:t>LoadUsers</a:t>
            </a:r>
            <a:r>
              <a:rPr lang="en-US" dirty="0"/>
              <a:t>(</a:t>
            </a:r>
            <a:r>
              <a:rPr lang="en-US" dirty="0">
                <a:solidFill>
                  <a:srgbClr val="FFCC00"/>
                </a:solidFill>
                <a:latin typeface="Verdana" panose="020B0604030504040204" pitchFamily="34" charset="0"/>
              </a:rPr>
              <a:t>string</a:t>
            </a:r>
            <a:r>
              <a:rPr lang="en-US" dirty="0"/>
              <a:t> </a:t>
            </a:r>
            <a:r>
              <a:rPr lang="en-US" dirty="0" err="1">
                <a:solidFill>
                  <a:srgbClr val="5BCD9D"/>
                </a:solidFill>
              </a:rPr>
              <a:t>db</a:t>
            </a:r>
            <a:r>
              <a:rPr lang="en-US" dirty="0"/>
              <a:t>);</a:t>
            </a:r>
          </a:p>
          <a:p>
            <a:pPr>
              <a:lnSpc>
                <a:spcPct val="100000"/>
              </a:lnSpc>
            </a:pPr>
            <a:r>
              <a:rPr lang="en-US" dirty="0"/>
              <a:t>    void </a:t>
            </a:r>
            <a:r>
              <a:rPr lang="en-US" dirty="0" err="1">
                <a:solidFill>
                  <a:schemeClr val="tx2"/>
                </a:solidFill>
              </a:rPr>
              <a:t>LoadTariffs</a:t>
            </a:r>
            <a:r>
              <a:rPr lang="en-US" dirty="0"/>
              <a:t>(</a:t>
            </a:r>
            <a:r>
              <a:rPr lang="en-US" dirty="0">
                <a:solidFill>
                  <a:srgbClr val="FFCC00"/>
                </a:solidFill>
                <a:latin typeface="Verdana" panose="020B0604030504040204" pitchFamily="34" charset="0"/>
              </a:rPr>
              <a:t>string</a:t>
            </a:r>
            <a:r>
              <a:rPr lang="en-US" dirty="0"/>
              <a:t> </a:t>
            </a:r>
            <a:r>
              <a:rPr lang="en-US" dirty="0" err="1">
                <a:solidFill>
                  <a:srgbClr val="5BCD9D"/>
                </a:solidFill>
              </a:rPr>
              <a:t>db</a:t>
            </a:r>
            <a:r>
              <a:rPr lang="en-US" dirty="0" smtClean="0"/>
              <a:t>);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    </a:t>
            </a:r>
            <a:r>
              <a:rPr lang="en-US" dirty="0"/>
              <a:t>vector&lt;</a:t>
            </a:r>
            <a:r>
              <a:rPr lang="en-US" dirty="0" err="1">
                <a:solidFill>
                  <a:schemeClr val="tx2"/>
                </a:solidFill>
              </a:rPr>
              <a:t>UserInfo</a:t>
            </a:r>
            <a:r>
              <a:rPr lang="en-US" dirty="0"/>
              <a:t>&gt; </a:t>
            </a:r>
            <a:r>
              <a:rPr lang="en-US" dirty="0">
                <a:solidFill>
                  <a:srgbClr val="5BCD9D"/>
                </a:solidFill>
              </a:rPr>
              <a:t>users_</a:t>
            </a:r>
            <a:r>
              <a:rPr lang="en-US" dirty="0"/>
              <a:t>;</a:t>
            </a:r>
          </a:p>
          <a:p>
            <a:pPr>
              <a:lnSpc>
                <a:spcPct val="100000"/>
              </a:lnSpc>
            </a:pPr>
            <a:r>
              <a:rPr lang="en-US" dirty="0"/>
              <a:t>    vector&lt;</a:t>
            </a:r>
            <a:r>
              <a:rPr lang="en-US" dirty="0">
                <a:solidFill>
                  <a:schemeClr val="tx2"/>
                </a:solidFill>
              </a:rPr>
              <a:t>Tariff</a:t>
            </a:r>
            <a:r>
              <a:rPr lang="en-US" dirty="0"/>
              <a:t>&gt; </a:t>
            </a:r>
            <a:r>
              <a:rPr lang="en-US" dirty="0">
                <a:solidFill>
                  <a:srgbClr val="5BCD9D"/>
                </a:solidFill>
              </a:rPr>
              <a:t>tariffs_</a:t>
            </a:r>
            <a:r>
              <a:rPr lang="en-US" dirty="0"/>
              <a:t>;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};</a:t>
            </a:r>
            <a:endParaRPr lang="ru-RU" altLang="ru-RU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16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Заменим </a:t>
            </a:r>
            <a:r>
              <a:rPr lang="en-US" dirty="0" smtClean="0"/>
              <a:t>coupling </a:t>
            </a:r>
            <a:r>
              <a:rPr lang="ru-RU" dirty="0" smtClean="0"/>
              <a:t>на </a:t>
            </a:r>
            <a:r>
              <a:rPr lang="en-US" dirty="0" smtClean="0"/>
              <a:t>cohesion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46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Объект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</a:rPr>
              <a:t>class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</a:rPr>
              <a:t>public</a:t>
            </a:r>
            <a:r>
              <a:rPr lang="ru-RU" altLang="ru-RU" dirty="0">
                <a:solidFill>
                  <a:srgbClr val="A9B7C6"/>
                </a:solidFill>
                <a:latin typeface="Verdana" panose="020B0604030504040204" pitchFamily="34" charset="0"/>
              </a:rPr>
              <a:t>:</a:t>
            </a:r>
            <a:br>
              <a:rPr lang="ru-RU" altLang="ru-RU" dirty="0">
                <a:solidFill>
                  <a:srgbClr val="A9B7C6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A9B7C6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string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usersDatabase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string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tariffsDatabase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 </a:t>
            </a: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   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/>
            </a:r>
            <a:b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    </a:t>
            </a:r>
          </a:p>
          <a:p>
            <a:pPr>
              <a:lnSpc>
                <a:spcPct val="100000"/>
              </a:lnSpc>
            </a:pP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    </a:t>
            </a:r>
          </a:p>
          <a:p>
            <a:pPr>
              <a:lnSpc>
                <a:spcPct val="100000"/>
              </a:lnSpc>
            </a:pPr>
            <a:endParaRPr lang="ru-RU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/>
              <a:t>    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    </a:t>
            </a:r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endParaRPr lang="ru-RU" altLang="ru-RU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47901" y="9479191"/>
            <a:ext cx="64952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1828709"/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void </a:t>
            </a:r>
            <a:r>
              <a:rPr lang="en-US" dirty="0" err="1" smtClean="0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LoadUsers</a:t>
            </a:r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(</a:t>
            </a:r>
            <a:r>
              <a:rPr lang="en-US" dirty="0" smtClean="0">
                <a:solidFill>
                  <a:srgbClr val="FFCC00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string</a:t>
            </a:r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dirty="0" err="1" smtClean="0">
                <a:solidFill>
                  <a:srgbClr val="5BCD9D"/>
                </a:solidFill>
                <a:latin typeface="Verdana" charset="0"/>
                <a:ea typeface="Verdana" charset="0"/>
                <a:cs typeface="Verdana" charset="0"/>
              </a:rPr>
              <a:t>db</a:t>
            </a:r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);</a:t>
            </a:r>
          </a:p>
          <a:p>
            <a:pPr lvl="0" defTabSz="1828709"/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void </a:t>
            </a:r>
            <a:r>
              <a:rPr lang="en-US" dirty="0" err="1" smtClean="0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LoadTariffs</a:t>
            </a:r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(</a:t>
            </a:r>
            <a:r>
              <a:rPr lang="en-US" dirty="0" smtClean="0">
                <a:solidFill>
                  <a:srgbClr val="FFCC00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string</a:t>
            </a:r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dirty="0" err="1" smtClean="0">
                <a:solidFill>
                  <a:srgbClr val="5BCD9D"/>
                </a:solidFill>
                <a:latin typeface="Verdana" charset="0"/>
                <a:ea typeface="Verdana" charset="0"/>
                <a:cs typeface="Verdana" charset="0"/>
              </a:rPr>
              <a:t>db</a:t>
            </a:r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);</a:t>
            </a:r>
            <a:endParaRPr lang="ru-RU" sz="5000" dirty="0" err="1" smtClean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43000" y="3352487"/>
            <a:ext cx="96342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1828709"/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vector&lt;</a:t>
            </a:r>
            <a:r>
              <a:rPr lang="en-US" dirty="0" err="1" smtClean="0">
                <a:solidFill>
                  <a:schemeClr val="tx2"/>
                </a:solidFill>
                <a:latin typeface="Verdana" charset="0"/>
                <a:ea typeface="Verdana" charset="0"/>
                <a:cs typeface="Verdana" charset="0"/>
              </a:rPr>
              <a:t>UserInfo</a:t>
            </a:r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&gt; </a:t>
            </a:r>
            <a:r>
              <a:rPr lang="en-US" dirty="0" err="1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LoadUsers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(</a:t>
            </a:r>
            <a:r>
              <a:rPr lang="en-US" dirty="0">
                <a:solidFill>
                  <a:srgbClr val="FFCC00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string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dirty="0" err="1">
                <a:solidFill>
                  <a:srgbClr val="5BCD9D"/>
                </a:solidFill>
                <a:latin typeface="Verdana" charset="0"/>
                <a:ea typeface="Verdana" charset="0"/>
                <a:cs typeface="Verdana" charset="0"/>
              </a:rPr>
              <a:t>db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);</a:t>
            </a:r>
          </a:p>
          <a:p>
            <a:pPr lvl="0" defTabSz="1828709"/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vector&lt;</a:t>
            </a:r>
            <a:r>
              <a:rPr lang="en-US" dirty="0" smtClean="0">
                <a:solidFill>
                  <a:schemeClr val="tx2"/>
                </a:solidFill>
                <a:latin typeface="Verdana" charset="0"/>
                <a:ea typeface="Verdana" charset="0"/>
                <a:cs typeface="Verdana" charset="0"/>
              </a:rPr>
              <a:t>Tariff</a:t>
            </a:r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&gt; </a:t>
            </a:r>
            <a:r>
              <a:rPr lang="en-US" dirty="0" err="1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LoadTariffs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(</a:t>
            </a:r>
            <a:r>
              <a:rPr lang="en-US" dirty="0">
                <a:solidFill>
                  <a:srgbClr val="FFCC00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string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dirty="0" err="1">
                <a:solidFill>
                  <a:srgbClr val="5BCD9D"/>
                </a:solidFill>
                <a:latin typeface="Verdana" charset="0"/>
                <a:ea typeface="Verdana" charset="0"/>
                <a:cs typeface="Verdana" charset="0"/>
              </a:rPr>
              <a:t>db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);</a:t>
            </a:r>
            <a:endParaRPr lang="ru-RU" sz="5000" dirty="0" err="1" smtClean="0">
              <a:solidFill>
                <a:sysClr val="windowText" lastClr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51311" y="8954780"/>
            <a:ext cx="20030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1828709"/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private:</a:t>
            </a:r>
            <a:endParaRPr lang="ru-RU" sz="5000" dirty="0" err="1" smtClean="0">
              <a:solidFill>
                <a:sysClr val="windowText" lastClr="0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47901" y="6749412"/>
            <a:ext cx="965719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dirty="0" smtClean="0">
                <a:solidFill>
                  <a:srgbClr val="A9B7C6"/>
                </a:solidFill>
                <a:latin typeface="Verdana" panose="020B0604030504040204" pitchFamily="34" charset="0"/>
              </a:rPr>
              <a:t>   </a:t>
            </a:r>
            <a:r>
              <a:rPr lang="ru-RU" altLang="ru-RU" dirty="0" smtClean="0">
                <a:solidFill>
                  <a:srgbClr val="A9B7C6"/>
                </a:solidFill>
                <a:latin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: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LoadUsers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usersDatabase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))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    ,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</a:rPr>
              <a:t>LoadTariffs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</a:rPr>
              <a:t>tariffsDatabase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  <a:t>))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{}</a:t>
            </a:r>
            <a:endParaRPr lang="ru-RU" altLang="ru-RU" sz="6600" dirty="0">
              <a:latin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83008" y="6208993"/>
            <a:ext cx="1278266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dirty="0" smtClean="0">
                <a:solidFill>
                  <a:srgbClr val="FFCC00"/>
                </a:solidFill>
                <a:latin typeface="Verdana" panose="020B0604030504040204" pitchFamily="34" charset="0"/>
              </a:rPr>
              <a:t>                                                                           </a:t>
            </a:r>
            <a:r>
              <a:rPr lang="en-US" altLang="ru-RU" dirty="0" smtClean="0">
                <a:solidFill>
                  <a:schemeClr val="bg1"/>
                </a:solidFill>
                <a:latin typeface="Verdana" panose="020B0604030504040204" pitchFamily="34" charset="0"/>
              </a:rPr>
              <a:t>{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dirty="0" smtClean="0">
                <a:solidFill>
                  <a:srgbClr val="FFCC00"/>
                </a:solidFill>
                <a:latin typeface="Verdana" panose="020B0604030504040204" pitchFamily="34" charset="0"/>
              </a:rPr>
              <a:t>   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</a:rPr>
              <a:t>LoadUsers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(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</a:rPr>
              <a:t>usersDatabase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</a:rPr>
              <a:t>);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dirty="0" smtClean="0">
                <a:solidFill>
                  <a:srgbClr val="FFCC00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    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LoadTariffs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(</a:t>
            </a:r>
            <a:r>
              <a:rPr lang="ru-RU" altLang="ru-RU" dirty="0" err="1" smtClean="0">
                <a:solidFill>
                  <a:srgbClr val="5BCD9D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tariffsDatabase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);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charset="0"/>
              <a:cs typeface="Verdana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>}</a:t>
            </a:r>
            <a:endParaRPr lang="ru-RU" altLang="ru-RU" sz="6600" dirty="0">
              <a:latin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310640" y="3352487"/>
            <a:ext cx="122200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1828709"/>
            <a:r>
              <a:rPr lang="ru-RU" dirty="0" smtClean="0">
                <a:solidFill>
                  <a:srgbClr val="72C3E0"/>
                </a:solidFill>
                <a:latin typeface="Verdana" charset="0"/>
                <a:ea typeface="Verdana" charset="0"/>
                <a:cs typeface="Verdana" charset="0"/>
              </a:rPr>
              <a:t>// Не компилируется, </a:t>
            </a:r>
            <a:r>
              <a:rPr lang="en-US" dirty="0" err="1" smtClean="0">
                <a:solidFill>
                  <a:srgbClr val="72C3E0"/>
                </a:solidFill>
                <a:latin typeface="Verdana" charset="0"/>
                <a:ea typeface="Verdana" charset="0"/>
                <a:cs typeface="Verdana" charset="0"/>
              </a:rPr>
              <a:t>UserInfo</a:t>
            </a:r>
            <a:r>
              <a:rPr lang="en-US" dirty="0" smtClean="0">
                <a:solidFill>
                  <a:srgbClr val="72C3E0"/>
                </a:solidFill>
                <a:latin typeface="Verdana" charset="0"/>
                <a:ea typeface="Verdana" charset="0"/>
                <a:cs typeface="Verdana" charset="0"/>
              </a:rPr>
              <a:t> –</a:t>
            </a:r>
            <a:r>
              <a:rPr lang="ru-RU" dirty="0" smtClean="0">
                <a:solidFill>
                  <a:srgbClr val="72C3E0"/>
                </a:solidFill>
                <a:latin typeface="Verdana" charset="0"/>
                <a:ea typeface="Verdana" charset="0"/>
                <a:cs typeface="Verdana" charset="0"/>
              </a:rPr>
              <a:t> приватный класс</a:t>
            </a:r>
            <a:endParaRPr lang="ru-RU" sz="5000" dirty="0" smtClean="0">
              <a:solidFill>
                <a:srgbClr val="72C3E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51311" y="10562985"/>
            <a:ext cx="692285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1828709"/>
            <a:r>
              <a:rPr lang="en-US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   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class </a:t>
            </a:r>
            <a:r>
              <a:rPr lang="en-US" dirty="0" err="1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UserInfo</a:t>
            </a:r>
            <a:r>
              <a:rPr lang="en-US" dirty="0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;</a:t>
            </a:r>
            <a:endParaRPr lang="en-US" dirty="0">
              <a:solidFill>
                <a:srgbClr val="FFFFFF"/>
              </a:solidFill>
              <a:latin typeface="Verdana" charset="0"/>
              <a:ea typeface="Verdana" charset="0"/>
              <a:cs typeface="Verdana" charset="0"/>
            </a:endParaRPr>
          </a:p>
          <a:p>
            <a:pPr lvl="0" defTabSz="1828709"/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   vector&lt;</a:t>
            </a:r>
            <a:r>
              <a:rPr lang="en-US" dirty="0" err="1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UserInfo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&gt; </a:t>
            </a:r>
            <a:r>
              <a:rPr lang="en-US" dirty="0">
                <a:solidFill>
                  <a:srgbClr val="5BCD9D"/>
                </a:solidFill>
                <a:latin typeface="Verdana" charset="0"/>
                <a:ea typeface="Verdana" charset="0"/>
                <a:cs typeface="Verdana" charset="0"/>
              </a:rPr>
              <a:t>users_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;</a:t>
            </a:r>
          </a:p>
          <a:p>
            <a:pPr lvl="0" defTabSz="1828709"/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    vector&lt;</a:t>
            </a:r>
            <a:r>
              <a:rPr lang="en-US" dirty="0">
                <a:solidFill>
                  <a:srgbClr val="FFCC00"/>
                </a:solidFill>
                <a:latin typeface="Verdana" charset="0"/>
                <a:ea typeface="Verdana" charset="0"/>
                <a:cs typeface="Verdana" charset="0"/>
              </a:rPr>
              <a:t>Tariff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&gt; </a:t>
            </a:r>
            <a:r>
              <a:rPr lang="en-US" dirty="0">
                <a:solidFill>
                  <a:srgbClr val="5BCD9D"/>
                </a:solidFill>
                <a:latin typeface="Verdana" charset="0"/>
                <a:ea typeface="Verdana" charset="0"/>
                <a:cs typeface="Verdana" charset="0"/>
              </a:rPr>
              <a:t>tariffs_</a:t>
            </a:r>
            <a:r>
              <a:rPr lang="en-US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;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charset="0"/>
                <a:cs typeface="Verdana" charset="0"/>
              </a:rPr>
            </a:br>
            <a:r>
              <a:rPr lang="en-US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};</a:t>
            </a:r>
            <a:endParaRPr lang="ru-RU" sz="5000" dirty="0" err="1" smtClea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24883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4791E-6 2.03704E-6 L 0.0735 -0.4459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72" y="-2230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1158E-6 -2.40741E-6 L -0.00065 -0.0794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" y="-39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11" grpId="0"/>
      <p:bldP spid="13" grpId="0"/>
      <p:bldP spid="14" grpId="0"/>
      <p:bldP spid="16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47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endParaRPr lang="en-US" dirty="0">
              <a:solidFill>
                <a:srgbClr val="FFFFFF"/>
              </a:solidFill>
            </a:endParaRPr>
          </a:p>
          <a:p>
            <a:pPr lvl="0">
              <a:lnSpc>
                <a:spcPct val="100000"/>
              </a:lnSpc>
            </a:pPr>
            <a:endParaRPr lang="ru-RU" dirty="0">
              <a:solidFill>
                <a:sysClr val="windowText" lastClr="000000"/>
              </a:solidFill>
            </a:endParaRPr>
          </a:p>
          <a:p>
            <a:pPr>
              <a:lnSpc>
                <a:spcPct val="100000"/>
              </a:lnSpc>
            </a:pP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altLang="ru-RU" dirty="0" smtClean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 smtClean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 smtClean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 smtClean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 smtClean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 smtClean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 smtClean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 smtClean="0">
              <a:solidFill>
                <a:srgbClr val="72C3E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vector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vector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};  </a:t>
            </a: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// </a:t>
            </a:r>
            <a:r>
              <a:rPr lang="ru-RU" altLang="ru-RU" dirty="0" err="1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</a:t>
            </a: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ru-RU" altLang="ru-RU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ru-RU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43000" y="515006"/>
            <a:ext cx="960949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00000"/>
              </a:lnSpc>
            </a:pPr>
            <a:r>
              <a:rPr lang="en-US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vector&lt;</a:t>
            </a:r>
            <a:r>
              <a:rPr lang="en-US" dirty="0" err="1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r>
              <a:rPr lang="en-US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en-US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LoadUsers</a:t>
            </a:r>
            <a:r>
              <a:rPr lang="en-US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en-US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string</a:t>
            </a:r>
            <a:r>
              <a:rPr lang="en-US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db</a:t>
            </a:r>
            <a:r>
              <a:rPr lang="en-US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</a:p>
          <a:p>
            <a:pPr lvl="0">
              <a:lnSpc>
                <a:spcPct val="100000"/>
              </a:lnSpc>
            </a:pPr>
            <a:r>
              <a:rPr lang="en-US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vector&lt;</a:t>
            </a:r>
            <a:r>
              <a:rPr lang="en-US" dirty="0">
                <a:solidFill>
                  <a:schemeClr val="tx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en-US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en-US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LoadTariffs</a:t>
            </a:r>
            <a:r>
              <a:rPr lang="en-US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en-US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string</a:t>
            </a:r>
            <a:r>
              <a:rPr lang="en-US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db</a:t>
            </a:r>
            <a:r>
              <a:rPr lang="en-US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  <a:endParaRPr lang="ru-RU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US" altLang="ru-RU" dirty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private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  <a:endParaRPr lang="ru-RU" sz="5000" dirty="0" smtClean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99151" y="3243978"/>
            <a:ext cx="1506694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00000"/>
              </a:lnSpc>
            </a:pP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public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ChargePhoneCall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minutes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AddMoney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rubles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()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UserAccount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GetAccount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()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return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 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UserStats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&amp;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GetStats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()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return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stats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 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err="1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private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  <a:endParaRPr lang="ru-RU" sz="5000" dirty="0" smtClean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56871" y="7621256"/>
            <a:ext cx="2990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00000"/>
              </a:lnSpc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Event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endParaRPr lang="ru-RU" sz="5000" dirty="0" smtClean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03901" y="8120033"/>
            <a:ext cx="692042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00000"/>
              </a:lnSpc>
            </a:pPr>
            <a:r>
              <a:rPr lang="en-US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UserStats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stats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UserAccount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vector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Event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history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};  </a:t>
            </a: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// </a:t>
            </a:r>
            <a:r>
              <a:rPr lang="ru-RU" altLang="ru-RU" dirty="0" err="1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</a:t>
            </a: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Billing</a:t>
            </a:r>
            <a:r>
              <a:rPr lang="ru-RU" altLang="ru-RU" dirty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::</a:t>
            </a:r>
            <a:r>
              <a:rPr lang="ru-RU" altLang="ru-RU" dirty="0" err="1" smtClean="0">
                <a:solidFill>
                  <a:srgbClr val="72C3E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endParaRPr lang="ru-RU" sz="5000" dirty="0" smtClean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9119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925E-6 1.11111E-6 L -0.02507 -0.1175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7" y="-588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9986E-6 3.33333E-6 L -0.02507 -0.117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7" y="-588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1302E-6 -2.40741E-6 L 0.00065 0.63183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" y="3158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35692E-6 3.7037E-6 L -0.02507 -0.1176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7" y="-5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507 -0.1176 L -0.04942 -0.51945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18" y="-2009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507 -0.1176 L -0.02507 -0.15324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8" grpId="1"/>
      <p:bldP spid="9" grpId="0"/>
      <p:bldP spid="9" grpId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/>
          <p:cNvSpPr/>
          <p:nvPr/>
        </p:nvSpPr>
        <p:spPr>
          <a:xfrm>
            <a:off x="7612006" y="5330438"/>
            <a:ext cx="9158247" cy="45792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Сплотим компоненты вместе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48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1124806" y="3042000"/>
            <a:ext cx="3052763" cy="2290762"/>
          </a:xfrm>
          <a:prstGeom prst="rect">
            <a:avLst/>
          </a:prstGeom>
          <a:solidFill>
            <a:schemeClr val="accent3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Tariff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124806" y="6476400"/>
            <a:ext cx="3052763" cy="2290762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UserAccount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20204806" y="9909638"/>
            <a:ext cx="3052763" cy="2290762"/>
          </a:xfrm>
          <a:prstGeom prst="rect">
            <a:avLst/>
          </a:prstGeom>
          <a:solidFill>
            <a:schemeClr val="accent6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Event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288911" y="4468664"/>
            <a:ext cx="38395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000" dirty="0" smtClean="0">
                <a:solidFill>
                  <a:sysClr val="windowText" lastClr="000000"/>
                </a:solidFill>
              </a:rPr>
              <a:t>Инструмент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1124806" y="9909638"/>
            <a:ext cx="3052763" cy="2290762"/>
          </a:xfrm>
          <a:prstGeom prst="rect">
            <a:avLst/>
          </a:prstGeom>
          <a:solidFill>
            <a:schemeClr val="accent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UserStats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20204843" y="6476400"/>
            <a:ext cx="3052763" cy="2290762"/>
          </a:xfrm>
          <a:prstGeom prst="rect">
            <a:avLst/>
          </a:prstGeom>
          <a:solidFill>
            <a:schemeClr val="accent5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LoadUsers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20204806" y="3042000"/>
            <a:ext cx="3052763" cy="2290762"/>
          </a:xfrm>
          <a:prstGeom prst="rect">
            <a:avLst/>
          </a:prstGeom>
          <a:solidFill>
            <a:schemeClr val="accent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UserInfo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8767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3718E-6 1.66667E-6 L 0.26603 0.1669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302" y="83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3718E-6 -1.2963E-6 L 0.26603 0.08357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302" y="41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3718E-6 -2.77778E-6 L 0.3913 -0.16678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65" y="-83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5442E-6 -2.77778E-6 L -0.26596 -0.16678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02" y="-83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5442E-6 -1.2963E-6 L -0.26596 -0.08356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02" y="-41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5442E-6 1.66667E-6 L -0.39117 0.1669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559" y="83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6" grpId="0" animBg="1"/>
      <p:bldP spid="13" grpId="0" animBg="1"/>
      <p:bldP spid="15" grpId="0" animBg="1"/>
      <p:bldP spid="17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ижний колонтитул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49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void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InvestigateNewTariff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()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Tariff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newTariff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{2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};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vector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&gt;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LoadUsers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"</a:t>
            </a:r>
            <a:r>
              <a:rPr lang="ru-RU" altLang="ru-RU" dirty="0" err="1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users.sql</a:t>
            </a:r>
            <a:r>
              <a:rPr lang="ru-RU" altLang="ru-RU" dirty="0">
                <a:solidFill>
                  <a:srgbClr val="9E64A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"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negativeBalanceCount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0;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UserInfo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&amp; </a:t>
            </a:r>
            <a:r>
              <a:rPr lang="en-US" altLang="ru-RU" dirty="0" err="1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realUser</a:t>
            </a:r>
            <a:r>
              <a:rPr lang="ru-RU" altLang="ru-RU" dirty="0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UserAccount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ua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{500};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UserStats</a:t>
            </a:r>
            <a:r>
              <a:rPr lang="ru-RU" altLang="ru-RU" dirty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stats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Event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&amp; 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altLang="ru-RU" dirty="0" err="1" smtClean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realUser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 smtClean="0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GetHistory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())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IsPayment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())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    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ua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ApplyPayment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GetMoney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    }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else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    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cost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newTariff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GetCost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GetDuration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());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    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ua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ApplyCharge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       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stats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AddExpense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cost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    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ua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money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 0) {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    ++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negativeBalanceCount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</a:t>
            </a:r>
            <a:endParaRPr lang="en-US" altLang="ru-RU" dirty="0" smtClean="0">
              <a:solidFill>
                <a:srgbClr val="FFFFFF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</a:pP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cout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&lt;&lt;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stats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moneySpent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_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&lt;&lt;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endl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}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</a:t>
            </a:r>
            <a:r>
              <a:rPr lang="ru-RU" altLang="ru-RU" dirty="0" err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cout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&lt;&lt; </a:t>
            </a:r>
            <a:r>
              <a:rPr lang="ru-RU" altLang="ru-RU" dirty="0" err="1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negativeBalanceCount</a:t>
            </a:r>
            <a:r>
              <a:rPr lang="ru-RU" altLang="ru-RU" dirty="0">
                <a:solidFill>
                  <a:srgbClr val="5BCD9D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&lt;&lt; </a:t>
            </a:r>
            <a:r>
              <a:rPr lang="ru-RU" altLang="ru-RU" dirty="0" err="1">
                <a:solidFill>
                  <a:srgbClr val="FFCC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endl</a:t>
            </a:r>
            <a: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;</a:t>
            </a:r>
            <a:br>
              <a:rPr lang="ru-RU" altLang="ru-RU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ru-RU" altLang="ru-RU" dirty="0" smtClean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}</a:t>
            </a:r>
            <a:endParaRPr lang="ru-RU" altLang="ru-RU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36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Что такое код нашего проекта?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74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Мы прошли путь от </a:t>
            </a:r>
            <a:r>
              <a:rPr lang="en-US" dirty="0" smtClean="0"/>
              <a:t>coupling’</a:t>
            </a:r>
            <a:r>
              <a:rPr lang="ru-RU" dirty="0" smtClean="0"/>
              <a:t>а…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50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3414712" y="4950000"/>
            <a:ext cx="17553294" cy="7250400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>
                <a:solidFill>
                  <a:schemeClr val="tx1"/>
                </a:solidFill>
              </a:rPr>
              <a:t>Billing</a:t>
            </a:r>
            <a:endParaRPr lang="ru-RU" sz="7200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533369" y="3805200"/>
            <a:ext cx="33505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ysClr val="windowText" lastClr="000000"/>
                </a:solidFill>
              </a:rPr>
              <a:t>Production</a:t>
            </a:r>
            <a:endParaRPr lang="ru-RU" sz="4800" dirty="0" err="1" smtClea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713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… к </a:t>
            </a:r>
            <a:r>
              <a:rPr lang="en-US" dirty="0" smtClean="0"/>
              <a:t>cohesion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51</a:t>
            </a:fld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19508" y="2943426"/>
            <a:ext cx="33505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ysClr val="windowText" lastClr="000000"/>
                </a:solidFill>
              </a:rPr>
              <a:t>Production</a:t>
            </a:r>
            <a:endParaRPr lang="ru-RU" sz="4800" dirty="0" err="1" smtClean="0">
              <a:solidFill>
                <a:sysClr val="windowText" lastClr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77596" y="8316178"/>
            <a:ext cx="1869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ysClr val="windowText" lastClr="000000"/>
                </a:solidFill>
              </a:rPr>
              <a:t>Тесты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1506406" y="9146614"/>
            <a:ext cx="4197600" cy="3053786"/>
          </a:xfrm>
          <a:prstGeom prst="rect">
            <a:avLst/>
          </a:prstGeom>
          <a:solidFill>
            <a:schemeClr val="accent3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Tariff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5704006" y="9147600"/>
            <a:ext cx="4197600" cy="3052800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err="1" smtClean="0">
                <a:solidFill>
                  <a:schemeClr val="tx1"/>
                </a:solidFill>
              </a:rPr>
              <a:t>UserAccount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14495102" y="3805200"/>
            <a:ext cx="4183304" cy="3052800"/>
          </a:xfrm>
          <a:prstGeom prst="rect">
            <a:avLst/>
          </a:prstGeom>
          <a:solidFill>
            <a:schemeClr val="accent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err="1" smtClean="0">
                <a:solidFill>
                  <a:schemeClr val="tx1"/>
                </a:solidFill>
              </a:rPr>
              <a:t>UserStats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18678406" y="3805376"/>
            <a:ext cx="4208487" cy="3052624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Billing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6770350" y="3042000"/>
            <a:ext cx="38042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ysClr val="windowText" lastClr="000000"/>
                </a:solidFill>
              </a:rPr>
              <a:t>Мониторинг</a:t>
            </a:r>
          </a:p>
        </p:txBody>
      </p:sp>
      <p:sp>
        <p:nvSpPr>
          <p:cNvPr id="23" name="Прямоугольник 22"/>
          <p:cNvSpPr/>
          <p:nvPr/>
        </p:nvSpPr>
        <p:spPr>
          <a:xfrm>
            <a:off x="14480806" y="9147600"/>
            <a:ext cx="3052800" cy="1526400"/>
          </a:xfrm>
          <a:prstGeom prst="rect">
            <a:avLst/>
          </a:prstGeom>
          <a:solidFill>
            <a:schemeClr val="accent3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Tariff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14480474" y="10674000"/>
            <a:ext cx="3053132" cy="1526398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UserAccount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20204806" y="10674000"/>
            <a:ext cx="2671200" cy="1527037"/>
          </a:xfrm>
          <a:prstGeom prst="rect">
            <a:avLst/>
          </a:prstGeom>
          <a:solidFill>
            <a:schemeClr val="accent6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Event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17533606" y="10674000"/>
            <a:ext cx="2671200" cy="1526400"/>
          </a:xfrm>
          <a:prstGeom prst="rect">
            <a:avLst/>
          </a:prstGeom>
          <a:solidFill>
            <a:schemeClr val="accent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UserStats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7" name="Прямоугольник 26"/>
          <p:cNvSpPr/>
          <p:nvPr/>
        </p:nvSpPr>
        <p:spPr>
          <a:xfrm>
            <a:off x="20204806" y="9147600"/>
            <a:ext cx="2671200" cy="1526400"/>
          </a:xfrm>
          <a:prstGeom prst="rect">
            <a:avLst/>
          </a:prstGeom>
          <a:solidFill>
            <a:schemeClr val="accent5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LoadUsers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8" name="Прямоугольник 27"/>
          <p:cNvSpPr/>
          <p:nvPr/>
        </p:nvSpPr>
        <p:spPr>
          <a:xfrm>
            <a:off x="17533439" y="9147600"/>
            <a:ext cx="2671367" cy="1526400"/>
          </a:xfrm>
          <a:prstGeom prst="rect">
            <a:avLst/>
          </a:prstGeom>
          <a:solidFill>
            <a:schemeClr val="accent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UserInfo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7014951" y="8316603"/>
            <a:ext cx="36920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ysClr val="windowText" lastClr="000000"/>
                </a:solidFill>
              </a:rPr>
              <a:t>Инструмент</a:t>
            </a:r>
          </a:p>
        </p:txBody>
      </p:sp>
      <p:sp>
        <p:nvSpPr>
          <p:cNvPr id="37" name="Прямоугольник 36"/>
          <p:cNvSpPr/>
          <p:nvPr/>
        </p:nvSpPr>
        <p:spPr>
          <a:xfrm>
            <a:off x="1506406" y="3805200"/>
            <a:ext cx="3052800" cy="1526400"/>
          </a:xfrm>
          <a:prstGeom prst="rect">
            <a:avLst/>
          </a:prstGeom>
          <a:solidFill>
            <a:schemeClr val="accent3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Tariff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8" name="Прямоугольник 37"/>
          <p:cNvSpPr/>
          <p:nvPr/>
        </p:nvSpPr>
        <p:spPr>
          <a:xfrm>
            <a:off x="1506074" y="5331600"/>
            <a:ext cx="3053132" cy="1526398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UserAccount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9" name="Прямоугольник 38"/>
          <p:cNvSpPr/>
          <p:nvPr/>
        </p:nvSpPr>
        <p:spPr>
          <a:xfrm>
            <a:off x="7230406" y="5331600"/>
            <a:ext cx="2671200" cy="1527037"/>
          </a:xfrm>
          <a:prstGeom prst="rect">
            <a:avLst/>
          </a:prstGeom>
          <a:solidFill>
            <a:schemeClr val="accent6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Event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0" name="Прямоугольник 39"/>
          <p:cNvSpPr/>
          <p:nvPr/>
        </p:nvSpPr>
        <p:spPr>
          <a:xfrm>
            <a:off x="4559206" y="5331600"/>
            <a:ext cx="2671200" cy="1526400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Billing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1" name="Прямоугольник 40"/>
          <p:cNvSpPr/>
          <p:nvPr/>
        </p:nvSpPr>
        <p:spPr>
          <a:xfrm>
            <a:off x="7230406" y="3805200"/>
            <a:ext cx="2671200" cy="1526400"/>
          </a:xfrm>
          <a:prstGeom prst="rect">
            <a:avLst/>
          </a:prstGeom>
          <a:solidFill>
            <a:schemeClr val="accent5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LoadUsers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2" name="Прямоугольник 41"/>
          <p:cNvSpPr/>
          <p:nvPr/>
        </p:nvSpPr>
        <p:spPr>
          <a:xfrm>
            <a:off x="4559039" y="3805200"/>
            <a:ext cx="2671367" cy="1526400"/>
          </a:xfrm>
          <a:prstGeom prst="rect">
            <a:avLst/>
          </a:prstGeom>
          <a:solidFill>
            <a:schemeClr val="accent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UserInfo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558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Особенности «большой картины»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Условия неопределённости</a:t>
            </a:r>
          </a:p>
          <a:p>
            <a:pPr lvl="2"/>
            <a:r>
              <a:rPr lang="ru-RU" dirty="0" smtClean="0"/>
              <a:t>Стремление покрыть тестами побольше кода</a:t>
            </a:r>
            <a:endParaRPr lang="en-US" dirty="0" smtClean="0"/>
          </a:p>
          <a:p>
            <a:pPr lvl="2"/>
            <a:r>
              <a:rPr lang="ru-RU" dirty="0" smtClean="0"/>
              <a:t>Неизвестно, какие инструменты будут нужны</a:t>
            </a:r>
          </a:p>
          <a:p>
            <a:pPr lvl="2"/>
            <a:r>
              <a:rPr lang="ru-RU" dirty="0"/>
              <a:t>Неизвестно, какие возможности надо будет добавить в </a:t>
            </a:r>
            <a:r>
              <a:rPr lang="en-US" dirty="0"/>
              <a:t>production</a:t>
            </a:r>
            <a:endParaRPr lang="ru-RU" dirty="0"/>
          </a:p>
          <a:p>
            <a:pPr lvl="2"/>
            <a:r>
              <a:rPr lang="ru-RU" dirty="0" smtClean="0"/>
              <a:t>Неизвестно, что надо будет </a:t>
            </a:r>
            <a:r>
              <a:rPr lang="ru-RU" dirty="0" err="1" smtClean="0"/>
              <a:t>мониторить</a:t>
            </a:r>
            <a:endParaRPr lang="ru-RU" dirty="0" smtClean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52</a:t>
            </a:fld>
            <a:endParaRPr lang="ru-RU"/>
          </a:p>
        </p:txBody>
      </p:sp>
      <p:pic>
        <p:nvPicPr>
          <p:cNvPr id="3" name="Объект 2"/>
          <p:cNvPicPr>
            <a:picLocks noGrp="1" noChangeAspect="1"/>
          </p:cNvPicPr>
          <p:nvPr>
            <p:ph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806" y="3423600"/>
            <a:ext cx="10684800" cy="7479360"/>
          </a:xfrm>
        </p:spPr>
      </p:pic>
    </p:spTree>
    <p:extLst>
      <p:ext uri="{BB962C8B-B14F-4D97-AF65-F5344CB8AC3E}">
        <p14:creationId xmlns:p14="http://schemas.microsoft.com/office/powerpoint/2010/main" val="923593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Minimize coupling, maximize</a:t>
            </a:r>
            <a:r>
              <a:rPr lang="ru-RU" dirty="0"/>
              <a:t> </a:t>
            </a:r>
            <a:r>
              <a:rPr lang="en-US" dirty="0"/>
              <a:t>cohesion</a:t>
            </a:r>
            <a:r>
              <a:rPr lang="ru-RU" dirty="0"/>
              <a:t> сразу!</a:t>
            </a: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53</a:t>
            </a:fld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19508" y="2943426"/>
            <a:ext cx="335059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ysClr val="windowText" lastClr="000000"/>
                </a:solidFill>
              </a:rPr>
              <a:t>Production</a:t>
            </a:r>
            <a:endParaRPr lang="ru-RU" sz="4800" dirty="0" err="1" smtClean="0">
              <a:solidFill>
                <a:sysClr val="windowText" lastClr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77596" y="8316178"/>
            <a:ext cx="1869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ysClr val="windowText" lastClr="000000"/>
                </a:solidFill>
              </a:rPr>
              <a:t>Тесты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1506406" y="9146614"/>
            <a:ext cx="4197600" cy="3053786"/>
          </a:xfrm>
          <a:prstGeom prst="rect">
            <a:avLst/>
          </a:prstGeom>
          <a:solidFill>
            <a:schemeClr val="accent3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Tariff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5704006" y="9147600"/>
            <a:ext cx="4197600" cy="3052800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err="1" smtClean="0">
                <a:solidFill>
                  <a:schemeClr val="tx1"/>
                </a:solidFill>
              </a:rPr>
              <a:t>UserAccount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14495102" y="3805200"/>
            <a:ext cx="4183304" cy="3052800"/>
          </a:xfrm>
          <a:prstGeom prst="rect">
            <a:avLst/>
          </a:prstGeom>
          <a:solidFill>
            <a:schemeClr val="accent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err="1" smtClean="0">
                <a:solidFill>
                  <a:schemeClr val="tx1"/>
                </a:solidFill>
              </a:rPr>
              <a:t>UserStats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18678406" y="3805376"/>
            <a:ext cx="4208487" cy="3052624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tx1"/>
                </a:solidFill>
              </a:rPr>
              <a:t>Billing</a:t>
            </a:r>
            <a:endParaRPr lang="ru-RU" sz="48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6770350" y="3042000"/>
            <a:ext cx="38042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ysClr val="windowText" lastClr="000000"/>
                </a:solidFill>
              </a:rPr>
              <a:t>Мониторинг</a:t>
            </a:r>
          </a:p>
        </p:txBody>
      </p:sp>
      <p:sp>
        <p:nvSpPr>
          <p:cNvPr id="23" name="Прямоугольник 22"/>
          <p:cNvSpPr/>
          <p:nvPr/>
        </p:nvSpPr>
        <p:spPr>
          <a:xfrm>
            <a:off x="14480806" y="9147600"/>
            <a:ext cx="3052800" cy="1526400"/>
          </a:xfrm>
          <a:prstGeom prst="rect">
            <a:avLst/>
          </a:prstGeom>
          <a:solidFill>
            <a:schemeClr val="accent3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Tariff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14480474" y="10674000"/>
            <a:ext cx="3053132" cy="1526398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UserAccount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20204806" y="10674000"/>
            <a:ext cx="2671200" cy="1527037"/>
          </a:xfrm>
          <a:prstGeom prst="rect">
            <a:avLst/>
          </a:prstGeom>
          <a:solidFill>
            <a:schemeClr val="accent6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Event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17533606" y="10674000"/>
            <a:ext cx="2671200" cy="1526400"/>
          </a:xfrm>
          <a:prstGeom prst="rect">
            <a:avLst/>
          </a:prstGeom>
          <a:solidFill>
            <a:schemeClr val="accent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UserStats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7" name="Прямоугольник 26"/>
          <p:cNvSpPr/>
          <p:nvPr/>
        </p:nvSpPr>
        <p:spPr>
          <a:xfrm>
            <a:off x="20204806" y="9147600"/>
            <a:ext cx="2671200" cy="1526400"/>
          </a:xfrm>
          <a:prstGeom prst="rect">
            <a:avLst/>
          </a:prstGeom>
          <a:solidFill>
            <a:schemeClr val="accent5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LoadUsers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8" name="Прямоугольник 27"/>
          <p:cNvSpPr/>
          <p:nvPr/>
        </p:nvSpPr>
        <p:spPr>
          <a:xfrm>
            <a:off x="17533439" y="9147600"/>
            <a:ext cx="2671367" cy="1526400"/>
          </a:xfrm>
          <a:prstGeom prst="rect">
            <a:avLst/>
          </a:prstGeom>
          <a:solidFill>
            <a:schemeClr val="accent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UserInfo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7014951" y="8316603"/>
            <a:ext cx="36920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ysClr val="windowText" lastClr="000000"/>
                </a:solidFill>
              </a:rPr>
              <a:t>Инструмент</a:t>
            </a:r>
          </a:p>
        </p:txBody>
      </p:sp>
      <p:sp>
        <p:nvSpPr>
          <p:cNvPr id="37" name="Прямоугольник 36"/>
          <p:cNvSpPr/>
          <p:nvPr/>
        </p:nvSpPr>
        <p:spPr>
          <a:xfrm>
            <a:off x="1506406" y="3805200"/>
            <a:ext cx="3052800" cy="1526400"/>
          </a:xfrm>
          <a:prstGeom prst="rect">
            <a:avLst/>
          </a:prstGeom>
          <a:solidFill>
            <a:schemeClr val="accent3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Tariff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8" name="Прямоугольник 37"/>
          <p:cNvSpPr/>
          <p:nvPr/>
        </p:nvSpPr>
        <p:spPr>
          <a:xfrm>
            <a:off x="1506074" y="5331600"/>
            <a:ext cx="3053132" cy="1526398"/>
          </a:xfrm>
          <a:prstGeom prst="rect">
            <a:avLst/>
          </a:pr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UserAccount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9" name="Прямоугольник 38"/>
          <p:cNvSpPr/>
          <p:nvPr/>
        </p:nvSpPr>
        <p:spPr>
          <a:xfrm>
            <a:off x="7230406" y="5331600"/>
            <a:ext cx="2671200" cy="1527037"/>
          </a:xfrm>
          <a:prstGeom prst="rect">
            <a:avLst/>
          </a:prstGeom>
          <a:solidFill>
            <a:schemeClr val="accent6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Event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0" name="Прямоугольник 39"/>
          <p:cNvSpPr/>
          <p:nvPr/>
        </p:nvSpPr>
        <p:spPr>
          <a:xfrm>
            <a:off x="4559206" y="5331600"/>
            <a:ext cx="2671200" cy="1526400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Billing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1" name="Прямоугольник 40"/>
          <p:cNvSpPr/>
          <p:nvPr/>
        </p:nvSpPr>
        <p:spPr>
          <a:xfrm>
            <a:off x="7230406" y="3805200"/>
            <a:ext cx="2671200" cy="1526400"/>
          </a:xfrm>
          <a:prstGeom prst="rect">
            <a:avLst/>
          </a:prstGeom>
          <a:solidFill>
            <a:schemeClr val="accent5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LoadUsers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2" name="Прямоугольник 41"/>
          <p:cNvSpPr/>
          <p:nvPr/>
        </p:nvSpPr>
        <p:spPr>
          <a:xfrm>
            <a:off x="4559039" y="3805200"/>
            <a:ext cx="2671367" cy="1526400"/>
          </a:xfrm>
          <a:prstGeom prst="rect">
            <a:avLst/>
          </a:prstGeom>
          <a:solidFill>
            <a:schemeClr val="accent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UserInfo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1125539" y="3042000"/>
            <a:ext cx="22129748" cy="9158400"/>
          </a:xfrm>
          <a:prstGeom prst="rect">
            <a:avLst/>
          </a:prstGeom>
          <a:solidFill>
            <a:schemeClr val="tx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>
                <a:solidFill>
                  <a:schemeClr val="tx1"/>
                </a:solidFill>
              </a:rPr>
              <a:t>Billing</a:t>
            </a:r>
            <a:endParaRPr lang="ru-RU" sz="7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808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xit" presetSubtype="0" accel="5000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anim calcmode="lin" valueType="num">
                                      <p:cBhvr>
                                        <p:cTn id="6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4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1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Слушатель в пятом ряду</a:t>
            </a:r>
            <a:endParaRPr lang="ru-RU" dirty="0"/>
          </a:p>
        </p:txBody>
      </p:sp>
      <p:sp>
        <p:nvSpPr>
          <p:cNvPr id="10" name="Объект 9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ru-RU" dirty="0"/>
              <a:t>Зачем? </a:t>
            </a:r>
            <a:r>
              <a:rPr lang="ru-RU" dirty="0" err="1"/>
              <a:t>Отрефакторим</a:t>
            </a:r>
            <a:r>
              <a:rPr lang="ru-RU" dirty="0"/>
              <a:t>, когда будет надо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4294967295"/>
          </p:nvPr>
        </p:nvSpPr>
        <p:spPr>
          <a:xfrm>
            <a:off x="23237825" y="12687300"/>
            <a:ext cx="1144588" cy="381000"/>
          </a:xfrm>
        </p:spPr>
        <p:txBody>
          <a:bodyPr/>
          <a:lstStyle/>
          <a:p>
            <a:fld id="{741C03D3-FA44-40EC-9A21-1FC4FEA3E22E}" type="slidenum">
              <a:rPr lang="ru-RU" smtClean="0"/>
              <a:t>54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088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Докладчик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ru-RU" dirty="0" smtClean="0"/>
              <a:t>Наличие возможности не означает, что ею воспользуются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151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Рисунок 28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" r="-108" b="-660"/>
          <a:stretch/>
        </p:blipFill>
        <p:spPr>
          <a:xfrm>
            <a:off x="4103487" y="3041999"/>
            <a:ext cx="16101319" cy="9158401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Minimize coupling, maximize</a:t>
            </a:r>
            <a:r>
              <a:rPr lang="ru-RU" smtClean="0"/>
              <a:t> </a:t>
            </a:r>
            <a:r>
              <a:rPr lang="en-US" smtClean="0"/>
              <a:t>cohesion</a:t>
            </a:r>
            <a:r>
              <a:rPr lang="ru-RU" smtClean="0"/>
              <a:t> сразу!</a:t>
            </a:r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pPr/>
              <a:t>56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7123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Недостатки применения принципа </a:t>
            </a:r>
            <a:r>
              <a:rPr lang="en-US" dirty="0" smtClean="0"/>
              <a:t>MCMC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ru-RU" dirty="0" smtClean="0"/>
              <a:t>Приходится  писать больше кода</a:t>
            </a:r>
          </a:p>
          <a:p>
            <a:pPr lvl="2"/>
            <a:r>
              <a:rPr lang="ru-RU" dirty="0" smtClean="0"/>
              <a:t>Много сущностей в публичном доступе</a:t>
            </a:r>
          </a:p>
          <a:p>
            <a:pPr lvl="2"/>
            <a:r>
              <a:rPr lang="ru-RU" dirty="0" smtClean="0"/>
              <a:t>Проблемы с </a:t>
            </a:r>
            <a:r>
              <a:rPr lang="en-US" dirty="0" smtClean="0"/>
              <a:t>discoverability</a:t>
            </a:r>
            <a:endParaRPr lang="ru-RU" dirty="0" smtClean="0"/>
          </a:p>
          <a:p>
            <a:pPr lvl="2"/>
            <a:r>
              <a:rPr lang="ru-RU" dirty="0"/>
              <a:t>Повышение порога входа в </a:t>
            </a:r>
            <a:r>
              <a:rPr lang="ru-RU" dirty="0" smtClean="0"/>
              <a:t>систему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57</a:t>
            </a:fld>
            <a:endParaRPr lang="ru-RU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325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Достоинства применения принципа </a:t>
            </a:r>
            <a:r>
              <a:rPr lang="en-US" dirty="0" smtClean="0"/>
              <a:t>MCMC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ru-RU" dirty="0" smtClean="0"/>
              <a:t>Упрощение повторного использования </a:t>
            </a:r>
            <a:r>
              <a:rPr lang="ru-RU" dirty="0"/>
              <a:t>кода, тестирования, создания служебных инструментов </a:t>
            </a:r>
            <a:endParaRPr lang="ru-RU" dirty="0" smtClean="0"/>
          </a:p>
          <a:p>
            <a:pPr lvl="2"/>
            <a:r>
              <a:rPr lang="ru-RU" dirty="0"/>
              <a:t>Низкая стоимость внесения изменений в систему</a:t>
            </a:r>
          </a:p>
          <a:p>
            <a:pPr lvl="2"/>
            <a:r>
              <a:rPr lang="ru-RU" dirty="0" smtClean="0"/>
              <a:t>Меньше глобальных </a:t>
            </a:r>
            <a:r>
              <a:rPr lang="ru-RU" dirty="0" err="1" smtClean="0"/>
              <a:t>рефакторингов</a:t>
            </a:r>
            <a:endParaRPr lang="ru-RU" dirty="0" smtClean="0"/>
          </a:p>
          <a:p>
            <a:pPr lvl="2"/>
            <a:r>
              <a:rPr lang="ru-RU" dirty="0" smtClean="0"/>
              <a:t>Уменьшение порога входа в каждый отдельный компонент</a:t>
            </a:r>
          </a:p>
          <a:p>
            <a:pPr lvl="2"/>
            <a:r>
              <a:rPr lang="ru-RU" dirty="0" smtClean="0"/>
              <a:t>Ваш код всегда в форме!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58</a:t>
            </a:fld>
            <a:endParaRPr lang="ru-RU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39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sz="quarter" idx="15"/>
          </p:nvPr>
        </p:nvSpPr>
        <p:spPr>
          <a:xfrm>
            <a:off x="7612006" y="-858508"/>
            <a:ext cx="8394700" cy="762000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mtClean="0"/>
              <a:t>ishfb@yandex-team.ru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ru-RU" dirty="0" smtClean="0"/>
              <a:t>Спасибо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ru-RU" dirty="0" smtClean="0"/>
              <a:t>Илья Шишков</a:t>
            </a:r>
            <a:endParaRPr lang="ru-RU" dirty="0"/>
          </a:p>
        </p:txBody>
      </p:sp>
      <p:sp>
        <p:nvSpPr>
          <p:cNvPr id="6" name="Текст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ru-RU" dirty="0" smtClean="0"/>
              <a:t>Старший разработчик компании Яндекс</a:t>
            </a:r>
            <a:endParaRPr lang="ru-RU" dirty="0"/>
          </a:p>
        </p:txBody>
      </p:sp>
      <p:grpSp>
        <p:nvGrpSpPr>
          <p:cNvPr id="7" name="Группа 6"/>
          <p:cNvGrpSpPr/>
          <p:nvPr/>
        </p:nvGrpSpPr>
        <p:grpSpPr>
          <a:xfrm>
            <a:off x="13691286" y="-1373496"/>
            <a:ext cx="9576251" cy="874596"/>
            <a:chOff x="3754769" y="6436056"/>
            <a:chExt cx="9576251" cy="874596"/>
          </a:xfrm>
        </p:grpSpPr>
        <p:sp>
          <p:nvSpPr>
            <p:cNvPr id="8" name="Прямоугольник 7"/>
            <p:cNvSpPr/>
            <p:nvPr/>
          </p:nvSpPr>
          <p:spPr>
            <a:xfrm>
              <a:off x="3754769" y="6436056"/>
              <a:ext cx="853625" cy="874596"/>
            </a:xfrm>
            <a:prstGeom prst="rect">
              <a:avLst/>
            </a:prstGeom>
            <a:solidFill>
              <a:schemeClr val="bg1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9" name="Группа 8"/>
            <p:cNvGrpSpPr/>
            <p:nvPr/>
          </p:nvGrpSpPr>
          <p:grpSpPr>
            <a:xfrm>
              <a:off x="3804785" y="6486908"/>
              <a:ext cx="9526235" cy="766361"/>
              <a:chOff x="13349640" y="9150752"/>
              <a:chExt cx="9526235" cy="766361"/>
            </a:xfrm>
          </p:grpSpPr>
          <p:pic>
            <p:nvPicPr>
              <p:cNvPr id="10" name="Изображение 9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3349640" y="9150752"/>
                <a:ext cx="762000" cy="762000"/>
              </a:xfrm>
              <a:prstGeom prst="rect">
                <a:avLst/>
              </a:prstGeom>
            </p:spPr>
          </p:pic>
          <p:sp>
            <p:nvSpPr>
              <p:cNvPr id="11" name="Текст 5"/>
              <p:cNvSpPr txBox="1">
                <a:spLocks/>
              </p:cNvSpPr>
              <p:nvPr/>
            </p:nvSpPr>
            <p:spPr>
              <a:xfrm>
                <a:off x="14482949" y="9155113"/>
                <a:ext cx="8392926" cy="762000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Tx/>
                  <a:buNone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1pPr>
                <a:lvl2pPr marL="0" indent="-720000" algn="l" defTabSz="1908000" rtl="0" eaLnBrk="1" latinLnBrk="0" hangingPunct="1">
                  <a:lnSpc>
                    <a:spcPts val="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tx2"/>
                  </a:buClr>
                  <a:buSzPct val="120000"/>
                  <a:buFont typeface="Impact" panose="020B0806030902050204" pitchFamily="34" charset="0"/>
                  <a:buChar char="▌"/>
                  <a:defRPr sz="4800" kern="1200" baseline="0">
                    <a:solidFill>
                      <a:schemeClr val="tx1"/>
                    </a:solidFill>
                    <a:latin typeface="Yandex Sans Text Regular" pitchFamily="2" charset="-52"/>
                    <a:ea typeface="+mn-ea"/>
                    <a:cs typeface="+mn-cs"/>
                  </a:defRPr>
                </a:lvl2pPr>
                <a:lvl3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0"/>
                  </a:spcAft>
                  <a:buSzPct val="150000"/>
                  <a:buFont typeface="Yandex Sans Text Light" panose="02000000000000000000" pitchFamily="2" charset="-52"/>
                  <a:buChar char="›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3pPr>
                <a:lvl4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 typeface="+mj-lt"/>
                  <a:buAutoNum type="arabicPeriod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4pPr>
                <a:lvl5pPr marL="0" indent="0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5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8949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3303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7657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2011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@twitter</a:t>
                </a:r>
                <a:endParaRPr lang="ru-RU" dirty="0"/>
              </a:p>
            </p:txBody>
          </p:sp>
        </p:grpSp>
      </p:grpSp>
      <p:grpSp>
        <p:nvGrpSpPr>
          <p:cNvPr id="12" name="Группа 11"/>
          <p:cNvGrpSpPr/>
          <p:nvPr/>
        </p:nvGrpSpPr>
        <p:grpSpPr>
          <a:xfrm>
            <a:off x="3071097" y="-3628345"/>
            <a:ext cx="9614351" cy="874596"/>
            <a:chOff x="3754769" y="8328877"/>
            <a:chExt cx="9614351" cy="874596"/>
          </a:xfrm>
        </p:grpSpPr>
        <p:sp>
          <p:nvSpPr>
            <p:cNvPr id="13" name="Прямоугольник 12"/>
            <p:cNvSpPr/>
            <p:nvPr/>
          </p:nvSpPr>
          <p:spPr>
            <a:xfrm>
              <a:off x="3754769" y="8328877"/>
              <a:ext cx="853625" cy="874596"/>
            </a:xfrm>
            <a:prstGeom prst="rect">
              <a:avLst/>
            </a:prstGeom>
            <a:solidFill>
              <a:schemeClr val="bg1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4" name="Группа 13"/>
            <p:cNvGrpSpPr/>
            <p:nvPr/>
          </p:nvGrpSpPr>
          <p:grpSpPr>
            <a:xfrm>
              <a:off x="3829833" y="8391629"/>
              <a:ext cx="9539287" cy="762462"/>
              <a:chOff x="13336588" y="11437938"/>
              <a:chExt cx="9539287" cy="762462"/>
            </a:xfrm>
          </p:grpSpPr>
          <p:sp>
            <p:nvSpPr>
              <p:cNvPr id="15" name="Текст 5"/>
              <p:cNvSpPr txBox="1">
                <a:spLocks/>
              </p:cNvSpPr>
              <p:nvPr/>
            </p:nvSpPr>
            <p:spPr>
              <a:xfrm>
                <a:off x="14482949" y="11438400"/>
                <a:ext cx="8392926" cy="762000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Tx/>
                  <a:buNone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1pPr>
                <a:lvl2pPr marL="0" indent="-720000" algn="l" defTabSz="1908000" rtl="0" eaLnBrk="1" latinLnBrk="0" hangingPunct="1">
                  <a:lnSpc>
                    <a:spcPts val="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tx2"/>
                  </a:buClr>
                  <a:buSzPct val="120000"/>
                  <a:buFont typeface="Impact" panose="020B0806030902050204" pitchFamily="34" charset="0"/>
                  <a:buChar char="▌"/>
                  <a:defRPr sz="4800" kern="1200" baseline="0">
                    <a:solidFill>
                      <a:schemeClr val="tx1"/>
                    </a:solidFill>
                    <a:latin typeface="Yandex Sans Text Regular" pitchFamily="2" charset="-52"/>
                    <a:ea typeface="+mn-ea"/>
                    <a:cs typeface="+mn-cs"/>
                  </a:defRPr>
                </a:lvl2pPr>
                <a:lvl3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0"/>
                  </a:spcAft>
                  <a:buSzPct val="150000"/>
                  <a:buFont typeface="Yandex Sans Text Light" panose="02000000000000000000" pitchFamily="2" charset="-52"/>
                  <a:buChar char="›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3pPr>
                <a:lvl4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 typeface="+mj-lt"/>
                  <a:buAutoNum type="arabicPeriod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4pPr>
                <a:lvl5pPr marL="0" indent="0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5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8949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3303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7657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2011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smtClean="0"/>
                  <a:t>skype@</a:t>
                </a:r>
                <a:endParaRPr lang="ru-RU" dirty="0"/>
              </a:p>
            </p:txBody>
          </p:sp>
          <p:pic>
            <p:nvPicPr>
              <p:cNvPr id="16" name="Изображение 1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36588" y="11437938"/>
                <a:ext cx="762000" cy="762000"/>
              </a:xfrm>
              <a:prstGeom prst="rect">
                <a:avLst/>
              </a:prstGeom>
            </p:spPr>
          </p:pic>
        </p:grpSp>
      </p:grpSp>
      <p:grpSp>
        <p:nvGrpSpPr>
          <p:cNvPr id="17" name="Группа 16"/>
          <p:cNvGrpSpPr/>
          <p:nvPr/>
        </p:nvGrpSpPr>
        <p:grpSpPr>
          <a:xfrm>
            <a:off x="13683989" y="-2547913"/>
            <a:ext cx="9569802" cy="874596"/>
            <a:chOff x="13294884" y="10237052"/>
            <a:chExt cx="9569802" cy="874596"/>
          </a:xfrm>
        </p:grpSpPr>
        <p:sp>
          <p:nvSpPr>
            <p:cNvPr id="18" name="Прямоугольник 17"/>
            <p:cNvSpPr/>
            <p:nvPr/>
          </p:nvSpPr>
          <p:spPr>
            <a:xfrm>
              <a:off x="13294884" y="10237052"/>
              <a:ext cx="853625" cy="874596"/>
            </a:xfrm>
            <a:prstGeom prst="rect">
              <a:avLst/>
            </a:prstGeom>
            <a:solidFill>
              <a:schemeClr val="bg1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9" name="Группа 18"/>
            <p:cNvGrpSpPr/>
            <p:nvPr/>
          </p:nvGrpSpPr>
          <p:grpSpPr>
            <a:xfrm>
              <a:off x="13338451" y="10287820"/>
              <a:ext cx="9526235" cy="776444"/>
              <a:chOff x="19835306" y="11437493"/>
              <a:chExt cx="9526235" cy="776444"/>
            </a:xfrm>
          </p:grpSpPr>
          <p:sp>
            <p:nvSpPr>
              <p:cNvPr id="20" name="Текст 5"/>
              <p:cNvSpPr txBox="1">
                <a:spLocks/>
              </p:cNvSpPr>
              <p:nvPr/>
            </p:nvSpPr>
            <p:spPr>
              <a:xfrm>
                <a:off x="20968615" y="11437493"/>
                <a:ext cx="8392926" cy="762000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Tx/>
                  <a:buNone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1pPr>
                <a:lvl2pPr marL="0" indent="-720000" algn="l" defTabSz="1908000" rtl="0" eaLnBrk="1" latinLnBrk="0" hangingPunct="1">
                  <a:lnSpc>
                    <a:spcPts val="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tx2"/>
                  </a:buClr>
                  <a:buSzPct val="120000"/>
                  <a:buFont typeface="Impact" panose="020B0806030902050204" pitchFamily="34" charset="0"/>
                  <a:buChar char="▌"/>
                  <a:defRPr sz="4800" kern="1200" baseline="0">
                    <a:solidFill>
                      <a:schemeClr val="tx1"/>
                    </a:solidFill>
                    <a:latin typeface="Yandex Sans Text Regular" pitchFamily="2" charset="-52"/>
                    <a:ea typeface="+mn-ea"/>
                    <a:cs typeface="+mn-cs"/>
                  </a:defRPr>
                </a:lvl2pPr>
                <a:lvl3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0"/>
                  </a:spcAft>
                  <a:buSzPct val="150000"/>
                  <a:buFont typeface="Yandex Sans Text Light" panose="02000000000000000000" pitchFamily="2" charset="-52"/>
                  <a:buChar char="›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3pPr>
                <a:lvl4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 typeface="+mj-lt"/>
                  <a:buAutoNum type="arabicPeriod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4pPr>
                <a:lvl5pPr marL="0" indent="0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5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8949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3303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7657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2011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err="1"/>
                  <a:t>facebook</a:t>
                </a:r>
                <a:endParaRPr lang="ru-RU" dirty="0"/>
              </a:p>
            </p:txBody>
          </p:sp>
          <p:pic>
            <p:nvPicPr>
              <p:cNvPr id="21" name="Изображение 20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835306" y="11451937"/>
                <a:ext cx="762000" cy="762000"/>
              </a:xfrm>
              <a:prstGeom prst="rect">
                <a:avLst/>
              </a:prstGeom>
            </p:spPr>
          </p:pic>
        </p:grpSp>
      </p:grpSp>
      <p:grpSp>
        <p:nvGrpSpPr>
          <p:cNvPr id="22" name="Группа 21"/>
          <p:cNvGrpSpPr/>
          <p:nvPr/>
        </p:nvGrpSpPr>
        <p:grpSpPr>
          <a:xfrm>
            <a:off x="13710883" y="-4815943"/>
            <a:ext cx="9577212" cy="874596"/>
            <a:chOff x="13294884" y="6436056"/>
            <a:chExt cx="9577212" cy="874596"/>
          </a:xfrm>
        </p:grpSpPr>
        <p:sp>
          <p:nvSpPr>
            <p:cNvPr id="23" name="Прямоугольник 22"/>
            <p:cNvSpPr/>
            <p:nvPr/>
          </p:nvSpPr>
          <p:spPr>
            <a:xfrm>
              <a:off x="13294884" y="6436056"/>
              <a:ext cx="853625" cy="874596"/>
            </a:xfrm>
            <a:prstGeom prst="rect">
              <a:avLst/>
            </a:prstGeom>
            <a:solidFill>
              <a:schemeClr val="bg1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24" name="Группа 23"/>
            <p:cNvGrpSpPr/>
            <p:nvPr/>
          </p:nvGrpSpPr>
          <p:grpSpPr>
            <a:xfrm>
              <a:off x="13338451" y="6493001"/>
              <a:ext cx="9533645" cy="762000"/>
              <a:chOff x="19827896" y="9155113"/>
              <a:chExt cx="9533645" cy="762000"/>
            </a:xfrm>
          </p:grpSpPr>
          <p:sp>
            <p:nvSpPr>
              <p:cNvPr id="25" name="Текст 5"/>
              <p:cNvSpPr txBox="1">
                <a:spLocks/>
              </p:cNvSpPr>
              <p:nvPr/>
            </p:nvSpPr>
            <p:spPr>
              <a:xfrm>
                <a:off x="20968615" y="9155113"/>
                <a:ext cx="8392926" cy="762000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Tx/>
                  <a:buNone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1pPr>
                <a:lvl2pPr marL="0" indent="-720000" algn="l" defTabSz="1908000" rtl="0" eaLnBrk="1" latinLnBrk="0" hangingPunct="1">
                  <a:lnSpc>
                    <a:spcPts val="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tx2"/>
                  </a:buClr>
                  <a:buSzPct val="120000"/>
                  <a:buFont typeface="Impact" panose="020B0806030902050204" pitchFamily="34" charset="0"/>
                  <a:buChar char="▌"/>
                  <a:defRPr sz="4800" kern="1200" baseline="0">
                    <a:solidFill>
                      <a:schemeClr val="tx1"/>
                    </a:solidFill>
                    <a:latin typeface="Yandex Sans Text Regular" pitchFamily="2" charset="-52"/>
                    <a:ea typeface="+mn-ea"/>
                    <a:cs typeface="+mn-cs"/>
                  </a:defRPr>
                </a:lvl2pPr>
                <a:lvl3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0"/>
                  </a:spcAft>
                  <a:buSzPct val="150000"/>
                  <a:buFont typeface="Yandex Sans Text Light" panose="02000000000000000000" pitchFamily="2" charset="-52"/>
                  <a:buChar char="›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3pPr>
                <a:lvl4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 typeface="+mj-lt"/>
                  <a:buAutoNum type="arabicPeriod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4pPr>
                <a:lvl5pPr marL="0" indent="0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5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8949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3303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7657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2011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err="1" smtClean="0"/>
                  <a:t>instagram</a:t>
                </a:r>
                <a:endParaRPr lang="ru-RU" dirty="0"/>
              </a:p>
            </p:txBody>
          </p:sp>
          <p:pic>
            <p:nvPicPr>
              <p:cNvPr id="26" name="Изображение 25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827896" y="9157970"/>
                <a:ext cx="762000" cy="749300"/>
              </a:xfrm>
              <a:prstGeom prst="rect">
                <a:avLst/>
              </a:prstGeom>
            </p:spPr>
          </p:pic>
        </p:grpSp>
      </p:grpSp>
      <p:grpSp>
        <p:nvGrpSpPr>
          <p:cNvPr id="27" name="Группа 26"/>
          <p:cNvGrpSpPr/>
          <p:nvPr/>
        </p:nvGrpSpPr>
        <p:grpSpPr>
          <a:xfrm>
            <a:off x="13683989" y="-3665248"/>
            <a:ext cx="9596262" cy="874596"/>
            <a:chOff x="13294884" y="8339787"/>
            <a:chExt cx="9596262" cy="874596"/>
          </a:xfrm>
        </p:grpSpPr>
        <p:sp>
          <p:nvSpPr>
            <p:cNvPr id="28" name="Прямоугольник 27"/>
            <p:cNvSpPr/>
            <p:nvPr/>
          </p:nvSpPr>
          <p:spPr>
            <a:xfrm>
              <a:off x="13294884" y="8339787"/>
              <a:ext cx="853625" cy="874596"/>
            </a:xfrm>
            <a:prstGeom prst="rect">
              <a:avLst/>
            </a:prstGeom>
            <a:solidFill>
              <a:schemeClr val="bg1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29" name="Группа 28"/>
            <p:cNvGrpSpPr/>
            <p:nvPr/>
          </p:nvGrpSpPr>
          <p:grpSpPr>
            <a:xfrm>
              <a:off x="13385591" y="8376939"/>
              <a:ext cx="9505555" cy="764385"/>
              <a:chOff x="19870500" y="10298470"/>
              <a:chExt cx="9505555" cy="764385"/>
            </a:xfrm>
          </p:grpSpPr>
          <p:sp>
            <p:nvSpPr>
              <p:cNvPr id="30" name="Текст 5"/>
              <p:cNvSpPr txBox="1">
                <a:spLocks/>
              </p:cNvSpPr>
              <p:nvPr/>
            </p:nvSpPr>
            <p:spPr>
              <a:xfrm>
                <a:off x="20983129" y="10298470"/>
                <a:ext cx="8392926" cy="762000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Tx/>
                  <a:buNone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1pPr>
                <a:lvl2pPr marL="0" indent="-720000" algn="l" defTabSz="1908000" rtl="0" eaLnBrk="1" latinLnBrk="0" hangingPunct="1">
                  <a:lnSpc>
                    <a:spcPts val="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tx2"/>
                  </a:buClr>
                  <a:buSzPct val="120000"/>
                  <a:buFont typeface="Impact" panose="020B0806030902050204" pitchFamily="34" charset="0"/>
                  <a:buChar char="▌"/>
                  <a:defRPr sz="4800" kern="1200" baseline="0">
                    <a:solidFill>
                      <a:schemeClr val="tx1"/>
                    </a:solidFill>
                    <a:latin typeface="Yandex Sans Text Regular" pitchFamily="2" charset="-52"/>
                    <a:ea typeface="+mn-ea"/>
                    <a:cs typeface="+mn-cs"/>
                  </a:defRPr>
                </a:lvl2pPr>
                <a:lvl3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0"/>
                  </a:spcAft>
                  <a:buSzPct val="150000"/>
                  <a:buFont typeface="Yandex Sans Text Light" panose="02000000000000000000" pitchFamily="2" charset="-52"/>
                  <a:buChar char="›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3pPr>
                <a:lvl4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 typeface="+mj-lt"/>
                  <a:buAutoNum type="arabicPeriod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4pPr>
                <a:lvl5pPr marL="0" indent="0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5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8949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3303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7657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2011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err="1"/>
                  <a:t>bitbucket</a:t>
                </a:r>
                <a:endParaRPr lang="ru-RU" dirty="0"/>
              </a:p>
            </p:txBody>
          </p:sp>
          <p:pic>
            <p:nvPicPr>
              <p:cNvPr id="31" name="Изображение 30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870500" y="10300855"/>
                <a:ext cx="673100" cy="762000"/>
              </a:xfrm>
              <a:prstGeom prst="rect">
                <a:avLst/>
              </a:prstGeom>
            </p:spPr>
          </p:pic>
        </p:grpSp>
      </p:grpSp>
      <p:grpSp>
        <p:nvGrpSpPr>
          <p:cNvPr id="32" name="Группа 31"/>
          <p:cNvGrpSpPr/>
          <p:nvPr/>
        </p:nvGrpSpPr>
        <p:grpSpPr>
          <a:xfrm>
            <a:off x="3071098" y="-2473206"/>
            <a:ext cx="9576251" cy="874596"/>
            <a:chOff x="3754769" y="10237052"/>
            <a:chExt cx="9576251" cy="874596"/>
          </a:xfrm>
        </p:grpSpPr>
        <p:sp>
          <p:nvSpPr>
            <p:cNvPr id="33" name="Прямоугольник 32"/>
            <p:cNvSpPr/>
            <p:nvPr/>
          </p:nvSpPr>
          <p:spPr>
            <a:xfrm>
              <a:off x="3754769" y="10237052"/>
              <a:ext cx="853625" cy="874596"/>
            </a:xfrm>
            <a:prstGeom prst="rect">
              <a:avLst/>
            </a:prstGeom>
            <a:solidFill>
              <a:schemeClr val="bg1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34" name="Группа 33"/>
            <p:cNvGrpSpPr/>
            <p:nvPr/>
          </p:nvGrpSpPr>
          <p:grpSpPr>
            <a:xfrm>
              <a:off x="3939497" y="10260456"/>
              <a:ext cx="9391523" cy="809749"/>
              <a:chOff x="13427202" y="11400300"/>
              <a:chExt cx="9391523" cy="809749"/>
            </a:xfrm>
          </p:grpSpPr>
          <p:sp>
            <p:nvSpPr>
              <p:cNvPr id="35" name="Текст 5"/>
              <p:cNvSpPr txBox="1">
                <a:spLocks/>
              </p:cNvSpPr>
              <p:nvPr/>
            </p:nvSpPr>
            <p:spPr>
              <a:xfrm>
                <a:off x="14425799" y="11400300"/>
                <a:ext cx="8392926" cy="762000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Tx/>
                  <a:buNone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1pPr>
                <a:lvl2pPr marL="0" indent="-720000" algn="l" defTabSz="1908000" rtl="0" eaLnBrk="1" latinLnBrk="0" hangingPunct="1">
                  <a:lnSpc>
                    <a:spcPts val="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tx2"/>
                  </a:buClr>
                  <a:buSzPct val="120000"/>
                  <a:buFont typeface="Impact" panose="020B0806030902050204" pitchFamily="34" charset="0"/>
                  <a:buChar char="▌"/>
                  <a:defRPr sz="4800" kern="1200" baseline="0">
                    <a:solidFill>
                      <a:schemeClr val="tx1"/>
                    </a:solidFill>
                    <a:latin typeface="Yandex Sans Text Regular" pitchFamily="2" charset="-52"/>
                    <a:ea typeface="+mn-ea"/>
                    <a:cs typeface="+mn-cs"/>
                  </a:defRPr>
                </a:lvl2pPr>
                <a:lvl3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0"/>
                  </a:spcAft>
                  <a:buSzPct val="150000"/>
                  <a:buFont typeface="Yandex Sans Text Light" panose="02000000000000000000" pitchFamily="2" charset="-52"/>
                  <a:buChar char="›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3pPr>
                <a:lvl4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 typeface="+mj-lt"/>
                  <a:buAutoNum type="arabicPeriod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4pPr>
                <a:lvl5pPr marL="0" indent="0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5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8949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3303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7657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2011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err="1"/>
                  <a:t>github</a:t>
                </a:r>
                <a:endParaRPr lang="ru-RU" dirty="0"/>
              </a:p>
            </p:txBody>
          </p:sp>
          <p:pic>
            <p:nvPicPr>
              <p:cNvPr id="36" name="Изображение 35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427202" y="11448049"/>
                <a:ext cx="622300" cy="762000"/>
              </a:xfrm>
              <a:prstGeom prst="rect">
                <a:avLst/>
              </a:prstGeom>
            </p:spPr>
          </p:pic>
        </p:grpSp>
      </p:grpSp>
      <p:grpSp>
        <p:nvGrpSpPr>
          <p:cNvPr id="37" name="Группа 36"/>
          <p:cNvGrpSpPr/>
          <p:nvPr/>
        </p:nvGrpSpPr>
        <p:grpSpPr>
          <a:xfrm>
            <a:off x="3020436" y="10291763"/>
            <a:ext cx="9558766" cy="874596"/>
            <a:chOff x="13294884" y="4512527"/>
            <a:chExt cx="9558766" cy="874596"/>
          </a:xfrm>
        </p:grpSpPr>
        <p:sp>
          <p:nvSpPr>
            <p:cNvPr id="38" name="Прямоугольник 37"/>
            <p:cNvSpPr/>
            <p:nvPr/>
          </p:nvSpPr>
          <p:spPr>
            <a:xfrm>
              <a:off x="13294884" y="4512527"/>
              <a:ext cx="853625" cy="874596"/>
            </a:xfrm>
            <a:prstGeom prst="rect">
              <a:avLst/>
            </a:prstGeom>
            <a:solidFill>
              <a:schemeClr val="bg1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39" name="Группа 38"/>
            <p:cNvGrpSpPr/>
            <p:nvPr/>
          </p:nvGrpSpPr>
          <p:grpSpPr>
            <a:xfrm>
              <a:off x="13323959" y="4546175"/>
              <a:ext cx="9529691" cy="762000"/>
              <a:chOff x="19831850" y="8004175"/>
              <a:chExt cx="9529691" cy="762000"/>
            </a:xfrm>
          </p:grpSpPr>
          <p:sp>
            <p:nvSpPr>
              <p:cNvPr id="40" name="Текст 5"/>
              <p:cNvSpPr txBox="1">
                <a:spLocks/>
              </p:cNvSpPr>
              <p:nvPr/>
            </p:nvSpPr>
            <p:spPr>
              <a:xfrm>
                <a:off x="20968615" y="8004175"/>
                <a:ext cx="8392926" cy="762000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Tx/>
                  <a:buNone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1pPr>
                <a:lvl2pPr marL="0" indent="-720000" algn="l" defTabSz="1908000" rtl="0" eaLnBrk="1" latinLnBrk="0" hangingPunct="1">
                  <a:lnSpc>
                    <a:spcPts val="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tx2"/>
                  </a:buClr>
                  <a:buSzPct val="120000"/>
                  <a:buFont typeface="Impact" panose="020B0806030902050204" pitchFamily="34" charset="0"/>
                  <a:buChar char="▌"/>
                  <a:defRPr sz="4800" kern="1200" baseline="0">
                    <a:solidFill>
                      <a:schemeClr val="tx1"/>
                    </a:solidFill>
                    <a:latin typeface="Yandex Sans Text Regular" pitchFamily="2" charset="-52"/>
                    <a:ea typeface="+mn-ea"/>
                    <a:cs typeface="+mn-cs"/>
                  </a:defRPr>
                </a:lvl2pPr>
                <a:lvl3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0"/>
                  </a:spcAft>
                  <a:buSzPct val="150000"/>
                  <a:buFont typeface="Yandex Sans Text Light" panose="02000000000000000000" pitchFamily="2" charset="-52"/>
                  <a:buChar char="›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3pPr>
                <a:lvl4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 typeface="+mj-lt"/>
                  <a:buAutoNum type="arabicPeriod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4pPr>
                <a:lvl5pPr marL="0" indent="0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5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8949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3303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7657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2011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smtClean="0"/>
                  <a:t>telegram: </a:t>
                </a:r>
                <a:r>
                  <a:rPr lang="en-US" dirty="0" err="1" smtClean="0"/>
                  <a:t>ishfb</a:t>
                </a:r>
                <a:endParaRPr lang="ru-RU" dirty="0"/>
              </a:p>
            </p:txBody>
          </p:sp>
          <p:pic>
            <p:nvPicPr>
              <p:cNvPr id="41" name="Изображение 40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831850" y="8084586"/>
                <a:ext cx="762000" cy="673100"/>
              </a:xfrm>
              <a:prstGeom prst="rect">
                <a:avLst/>
              </a:prstGeom>
            </p:spPr>
          </p:pic>
        </p:grpSp>
      </p:grpSp>
      <p:grpSp>
        <p:nvGrpSpPr>
          <p:cNvPr id="42" name="Группа 41"/>
          <p:cNvGrpSpPr/>
          <p:nvPr/>
        </p:nvGrpSpPr>
        <p:grpSpPr>
          <a:xfrm>
            <a:off x="12954000" y="9092465"/>
            <a:ext cx="9576251" cy="874596"/>
            <a:chOff x="3761696" y="4759656"/>
            <a:chExt cx="9576251" cy="874596"/>
          </a:xfrm>
        </p:grpSpPr>
        <p:grpSp>
          <p:nvGrpSpPr>
            <p:cNvPr id="43" name="Группа 42"/>
            <p:cNvGrpSpPr/>
            <p:nvPr/>
          </p:nvGrpSpPr>
          <p:grpSpPr>
            <a:xfrm>
              <a:off x="3761696" y="4759656"/>
              <a:ext cx="9576251" cy="874596"/>
              <a:chOff x="3754769" y="6436056"/>
              <a:chExt cx="9576251" cy="874596"/>
            </a:xfrm>
          </p:grpSpPr>
          <p:sp>
            <p:nvSpPr>
              <p:cNvPr id="45" name="Прямоугольник 44"/>
              <p:cNvSpPr/>
              <p:nvPr/>
            </p:nvSpPr>
            <p:spPr>
              <a:xfrm>
                <a:off x="3754769" y="6436056"/>
                <a:ext cx="853625" cy="874596"/>
              </a:xfrm>
              <a:prstGeom prst="rect">
                <a:avLst/>
              </a:prstGeom>
              <a:solidFill>
                <a:schemeClr val="bg1"/>
              </a:solidFill>
              <a:ln w="508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6" name="Текст 5"/>
              <p:cNvSpPr txBox="1">
                <a:spLocks/>
              </p:cNvSpPr>
              <p:nvPr/>
            </p:nvSpPr>
            <p:spPr>
              <a:xfrm>
                <a:off x="4938094" y="6491269"/>
                <a:ext cx="8392926" cy="762000"/>
              </a:xfrm>
              <a:prstGeom prst="rect">
                <a:avLst/>
              </a:prstGeom>
            </p:spPr>
            <p:txBody>
              <a:bodyPr/>
              <a:lstStyle>
                <a:lvl1pPr marL="0" indent="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Tx/>
                  <a:buNone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1pPr>
                <a:lvl2pPr marL="0" indent="-720000" algn="l" defTabSz="1908000" rtl="0" eaLnBrk="1" latinLnBrk="0" hangingPunct="1">
                  <a:lnSpc>
                    <a:spcPts val="6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tx2"/>
                  </a:buClr>
                  <a:buSzPct val="120000"/>
                  <a:buFont typeface="Impact" panose="020B0806030902050204" pitchFamily="34" charset="0"/>
                  <a:buChar char="▌"/>
                  <a:defRPr sz="4800" kern="1200" baseline="0">
                    <a:solidFill>
                      <a:schemeClr val="tx1"/>
                    </a:solidFill>
                    <a:latin typeface="Yandex Sans Text Regular" pitchFamily="2" charset="-52"/>
                    <a:ea typeface="+mn-ea"/>
                    <a:cs typeface="+mn-cs"/>
                  </a:defRPr>
                </a:lvl2pPr>
                <a:lvl3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0"/>
                  </a:spcAft>
                  <a:buSzPct val="150000"/>
                  <a:buFont typeface="Yandex Sans Text Light" panose="02000000000000000000" pitchFamily="2" charset="-52"/>
                  <a:buChar char="›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3pPr>
                <a:lvl4pPr marL="1512000" indent="-720000" algn="l" defTabSz="1828709" rtl="0" eaLnBrk="1" latinLnBrk="0" hangingPunct="1">
                  <a:lnSpc>
                    <a:spcPts val="6000"/>
                  </a:lnSpc>
                  <a:spcBef>
                    <a:spcPts val="3000"/>
                  </a:spcBef>
                  <a:spcAft>
                    <a:spcPts val="3000"/>
                  </a:spcAft>
                  <a:buFont typeface="+mj-lt"/>
                  <a:buAutoNum type="arabicPeriod"/>
                  <a:defRPr sz="4800" kern="1200">
                    <a:solidFill>
                      <a:schemeClr val="tx1"/>
                    </a:solidFill>
                    <a:latin typeface="Yandex Sans Text Light" panose="02000000000000000000" pitchFamily="2" charset="-52"/>
                    <a:ea typeface="+mn-ea"/>
                    <a:cs typeface="+mn-cs"/>
                  </a:defRPr>
                </a:lvl4pPr>
                <a:lvl5pPr marL="0" indent="0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Tx/>
                  <a:buNone/>
                  <a:defRPr sz="5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8949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3303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7657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2011" indent="-457177" algn="l" defTabSz="1828709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err="1" smtClean="0"/>
                  <a:t>ishfb</a:t>
                </a:r>
                <a:endParaRPr lang="ru-RU" dirty="0"/>
              </a:p>
            </p:txBody>
          </p:sp>
        </p:grpSp>
        <p:pic>
          <p:nvPicPr>
            <p:cNvPr id="44" name="Изображение 43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6006" y="4811142"/>
              <a:ext cx="775411" cy="763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127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За что нам платят деньги?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4897965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Bonus track – cohesion </a:t>
            </a:r>
            <a:r>
              <a:rPr lang="ru-RU" dirty="0" smtClean="0"/>
              <a:t>в детстве</a:t>
            </a:r>
            <a:endParaRPr lang="ru-RU" dirty="0"/>
          </a:p>
        </p:txBody>
      </p:sp>
      <p:pic>
        <p:nvPicPr>
          <p:cNvPr id="3" name="Вольтрон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8850" y="3048000"/>
            <a:ext cx="12211050" cy="9158288"/>
          </a:xfrm>
        </p:spPr>
      </p:pic>
    </p:spTree>
    <p:extLst>
      <p:ext uri="{BB962C8B-B14F-4D97-AF65-F5344CB8AC3E}">
        <p14:creationId xmlns:p14="http://schemas.microsoft.com/office/powerpoint/2010/main" val="2399167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Заголовок, текст и код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Этот слайд используется для вставки небольшой </a:t>
            </a:r>
            <a:br>
              <a:rPr lang="ru-RU" dirty="0"/>
            </a:br>
            <a:r>
              <a:rPr lang="ru-RU" dirty="0"/>
              <a:t>части кода с </a:t>
            </a:r>
            <a:r>
              <a:rPr lang="ru-RU" dirty="0" smtClean="0"/>
              <a:t>описанием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>
                <a:solidFill>
                  <a:srgbClr val="000000"/>
                </a:solidFill>
              </a:rPr>
              <a:pPr/>
              <a:t>61</a:t>
            </a:fld>
            <a:endParaRPr lang="ru-RU">
              <a:solidFill>
                <a:srgbClr val="000000"/>
              </a:solidFill>
            </a:endParaRPr>
          </a:p>
        </p:txBody>
      </p:sp>
      <p:sp>
        <p:nvSpPr>
          <p:cNvPr id="6" name="Объект 5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lnSpc>
                <a:spcPct val="150000"/>
              </a:lnSpc>
              <a:tabLst>
                <a:tab pos="2185988" algn="l"/>
              </a:tabLst>
            </a:pPr>
            <a:r>
              <a:rPr lang="en-US" dirty="0" smtClean="0"/>
              <a:t>#coding=utf-8</a:t>
            </a:r>
            <a:br>
              <a:rPr lang="en-US" dirty="0" smtClean="0"/>
            </a:br>
            <a:r>
              <a:rPr lang="en-US" dirty="0" smtClean="0"/>
              <a:t>from </a:t>
            </a:r>
            <a:r>
              <a:rPr lang="en-US" dirty="0" smtClean="0">
                <a:solidFill>
                  <a:schemeClr val="tx2"/>
                </a:solidFill>
              </a:rPr>
              <a:t>vanilla</a:t>
            </a:r>
            <a:r>
              <a:rPr lang="en-US" dirty="0" smtClean="0"/>
              <a:t> import *</a:t>
            </a:r>
            <a:br>
              <a:rPr lang="en-US" dirty="0" smtClean="0"/>
            </a:br>
            <a:r>
              <a:rPr lang="en-US" dirty="0" smtClean="0"/>
              <a:t>from </a:t>
            </a:r>
            <a:r>
              <a:rPr lang="en-US" dirty="0" err="1" smtClean="0">
                <a:solidFill>
                  <a:schemeClr val="tx2"/>
                </a:solidFill>
              </a:rPr>
              <a:t>defconAppKit</a:t>
            </a:r>
            <a:r>
              <a:rPr lang="en-US" dirty="0" err="1" smtClean="0"/>
              <a:t>.</a:t>
            </a:r>
            <a:r>
              <a:rPr lang="en-US" dirty="0" err="1" smtClean="0">
                <a:solidFill>
                  <a:schemeClr val="tx2"/>
                </a:solidFill>
              </a:rPr>
              <a:t>windows</a:t>
            </a:r>
            <a:r>
              <a:rPr lang="en-US" dirty="0" err="1" smtClean="0"/>
              <a:t>.</a:t>
            </a:r>
            <a:r>
              <a:rPr lang="en-US" dirty="0" err="1" smtClean="0">
                <a:solidFill>
                  <a:schemeClr val="tx2"/>
                </a:solidFill>
              </a:rPr>
              <a:t>baseWindow</a:t>
            </a:r>
            <a:r>
              <a:rPr lang="en-US" dirty="0" smtClean="0"/>
              <a:t> import </a:t>
            </a:r>
            <a:r>
              <a:rPr lang="en-US" dirty="0" err="1" smtClean="0">
                <a:solidFill>
                  <a:schemeClr val="tx2"/>
                </a:solidFill>
              </a:rPr>
              <a:t>BaseWindowController</a:t>
            </a:r>
            <a:r>
              <a:rPr lang="en-US" dirty="0" smtClean="0">
                <a:solidFill>
                  <a:schemeClr val="tx2"/>
                </a:solidFill>
              </a:rPr>
              <a:t/>
            </a:r>
            <a:br>
              <a:rPr lang="en-US" dirty="0" smtClean="0">
                <a:solidFill>
                  <a:schemeClr val="tx2"/>
                </a:solidFill>
              </a:rPr>
            </a:br>
            <a:r>
              <a:rPr lang="en-US" dirty="0" smtClean="0"/>
              <a:t>from </a:t>
            </a:r>
            <a:r>
              <a:rPr lang="en-US" dirty="0" err="1" smtClean="0">
                <a:solidFill>
                  <a:schemeClr val="tx2"/>
                </a:solidFill>
              </a:rPr>
              <a:t>mojo</a:t>
            </a:r>
            <a:r>
              <a:rPr lang="en-US" dirty="0" err="1" smtClean="0"/>
              <a:t>.</a:t>
            </a:r>
            <a:r>
              <a:rPr lang="en-US" dirty="0" err="1" smtClean="0">
                <a:solidFill>
                  <a:schemeClr val="tx2"/>
                </a:solidFill>
              </a:rPr>
              <a:t>events</a:t>
            </a:r>
            <a:r>
              <a:rPr lang="en-US" dirty="0" smtClean="0"/>
              <a:t> import </a:t>
            </a:r>
            <a:r>
              <a:rPr lang="en-US" dirty="0" err="1" smtClean="0">
                <a:solidFill>
                  <a:schemeClr val="tx2"/>
                </a:solidFill>
              </a:rPr>
              <a:t>addObserver</a:t>
            </a:r>
            <a:r>
              <a:rPr lang="en-US" dirty="0" smtClean="0"/>
              <a:t>, </a:t>
            </a:r>
            <a:r>
              <a:rPr lang="en-US" dirty="0" err="1" smtClean="0">
                <a:solidFill>
                  <a:schemeClr val="tx2"/>
                </a:solidFill>
              </a:rPr>
              <a:t>removeObserver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import </a:t>
            </a:r>
            <a:r>
              <a:rPr lang="en-US" dirty="0" smtClean="0">
                <a:solidFill>
                  <a:schemeClr val="tx2"/>
                </a:solidFill>
              </a:rPr>
              <a:t>math</a:t>
            </a:r>
            <a:r>
              <a:rPr lang="ru-RU" dirty="0" smtClean="0">
                <a:solidFill>
                  <a:schemeClr val="tx2"/>
                </a:solidFill>
              </a:rPr>
              <a:t/>
            </a:r>
            <a:br>
              <a:rPr lang="ru-RU" dirty="0" smtClean="0">
                <a:solidFill>
                  <a:schemeClr val="tx2"/>
                </a:solidFill>
              </a:rPr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class </a:t>
            </a:r>
            <a:r>
              <a:rPr lang="en-US" dirty="0" err="1" smtClean="0">
                <a:solidFill>
                  <a:srgbClr val="5BCD9D"/>
                </a:solidFill>
              </a:rPr>
              <a:t>ShowMouseCoordinatesTextBox</a:t>
            </a:r>
            <a:r>
              <a:rPr lang="en-US" dirty="0" smtClean="0"/>
              <a:t>(</a:t>
            </a:r>
            <a:r>
              <a:rPr lang="en-US" dirty="0" err="1" smtClean="0"/>
              <a:t>TextBox</a:t>
            </a:r>
            <a:r>
              <a:rPr lang="en-US" dirty="0" smtClean="0"/>
              <a:t>):</a:t>
            </a:r>
            <a:endParaRPr lang="en-US" dirty="0"/>
          </a:p>
        </p:txBody>
      </p:sp>
      <p:grpSp>
        <p:nvGrpSpPr>
          <p:cNvPr id="7" name="Group 544"/>
          <p:cNvGrpSpPr/>
          <p:nvPr/>
        </p:nvGrpSpPr>
        <p:grpSpPr>
          <a:xfrm>
            <a:off x="20603585" y="2067482"/>
            <a:ext cx="5771563" cy="1505424"/>
            <a:chOff x="0" y="0"/>
            <a:chExt cx="5771562" cy="1505423"/>
          </a:xfrm>
        </p:grpSpPr>
        <p:grpSp>
          <p:nvGrpSpPr>
            <p:cNvPr id="8" name="Group 542"/>
            <p:cNvGrpSpPr/>
            <p:nvPr/>
          </p:nvGrpSpPr>
          <p:grpSpPr>
            <a:xfrm>
              <a:off x="0" y="0"/>
              <a:ext cx="5771563" cy="1505424"/>
              <a:chOff x="1340592" y="0"/>
              <a:chExt cx="5771562" cy="1505423"/>
            </a:xfrm>
          </p:grpSpPr>
          <p:sp>
            <p:nvSpPr>
              <p:cNvPr id="10" name="Shape 540"/>
              <p:cNvSpPr/>
              <p:nvPr/>
            </p:nvSpPr>
            <p:spPr>
              <a:xfrm>
                <a:off x="1340592" y="0"/>
                <a:ext cx="5771564" cy="839767"/>
              </a:xfrm>
              <a:prstGeom prst="rect">
                <a:avLst/>
              </a:prstGeom>
              <a:solidFill>
                <a:srgbClr val="3878BE"/>
              </a:solidFill>
              <a:ln w="12700" cap="flat">
                <a:noFill/>
                <a:miter lim="400000"/>
              </a:ln>
              <a:effectLst>
                <a:outerShdw blurRad="635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>
                  <a:solidFill>
                    <a:srgbClr val="000000"/>
                  </a:solidFill>
                </a:endParaRPr>
              </a:p>
            </p:txBody>
          </p:sp>
          <p:sp>
            <p:nvSpPr>
              <p:cNvPr id="11" name="Shape 541"/>
              <p:cNvSpPr/>
              <p:nvPr/>
            </p:nvSpPr>
            <p:spPr>
              <a:xfrm>
                <a:off x="2248251" y="131081"/>
                <a:ext cx="3887670" cy="137434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t">
                <a:noAutofit/>
              </a:bodyPr>
              <a:lstStyle>
                <a:lvl1pPr>
                  <a:lnSpc>
                    <a:spcPct val="100000"/>
                  </a:lnSpc>
                  <a:spcBef>
                    <a:spcPts val="0"/>
                  </a:spcBef>
                  <a:tabLst>
                    <a:tab pos="5524500" algn="l"/>
                  </a:tabLst>
                  <a:defRPr sz="3000" baseline="0">
                    <a:solidFill>
                      <a:srgbClr val="FFFFFF"/>
                    </a:solidFill>
                    <a:latin typeface="Yandex Sans Text Regular"/>
                    <a:ea typeface="Yandex Sans Text Regular"/>
                    <a:cs typeface="Yandex Sans Text Regular"/>
                    <a:sym typeface="Yandex Sans Text Regular"/>
                  </a:defRPr>
                </a:lvl1pPr>
              </a:lstStyle>
              <a:p>
                <a:r>
                  <a:t>Пример </a:t>
                </a:r>
              </a:p>
            </p:txBody>
          </p:sp>
        </p:grpSp>
        <p:pic>
          <p:nvPicPr>
            <p:cNvPr id="9" name="pasted-image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45308" y="192651"/>
              <a:ext cx="495301" cy="4953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3676142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 что нам платят деньги?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7</a:t>
            </a:fld>
            <a:endParaRPr lang="ru-RU"/>
          </a:p>
        </p:txBody>
      </p:sp>
      <p:sp>
        <p:nvSpPr>
          <p:cNvPr id="14" name="Объект 13"/>
          <p:cNvSpPr>
            <a:spLocks noGrp="1"/>
          </p:cNvSpPr>
          <p:nvPr>
            <p:ph idx="13"/>
          </p:nvPr>
        </p:nvSpPr>
        <p:spPr/>
        <p:txBody>
          <a:bodyPr anchor="t" anchorCtr="0"/>
          <a:lstStyle/>
          <a:p>
            <a:pPr algn="ctr"/>
            <a:r>
              <a:rPr lang="ru-RU" dirty="0" smtClean="0"/>
              <a:t>Код нашего проекта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4862175" y="4235228"/>
            <a:ext cx="3052106" cy="3052413"/>
          </a:xfrm>
          <a:prstGeom prst="rect">
            <a:avLst/>
          </a:prstGeom>
          <a:solidFill>
            <a:schemeClr val="accent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16755269" y="5343486"/>
            <a:ext cx="3052762" cy="3050723"/>
          </a:xfrm>
          <a:prstGeom prst="rect">
            <a:avLst/>
          </a:prstGeom>
          <a:solidFill>
            <a:schemeClr val="bg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20220918" y="3805238"/>
            <a:ext cx="3053419" cy="612722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17" name="Прямоугольник 16"/>
          <p:cNvSpPr/>
          <p:nvPr/>
        </p:nvSpPr>
        <p:spPr>
          <a:xfrm rot="5400000">
            <a:off x="16016781" y="6115509"/>
            <a:ext cx="3030717" cy="6105599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 rot="5400000">
            <a:off x="16448572" y="6144896"/>
            <a:ext cx="3053226" cy="9140824"/>
          </a:xfrm>
          <a:prstGeom prst="rect">
            <a:avLst/>
          </a:prstGeom>
          <a:solidFill>
            <a:schemeClr val="tx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24805" y="3042000"/>
            <a:ext cx="9159019" cy="915793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 smtClean="0">
                <a:solidFill>
                  <a:schemeClr val="tx1"/>
                </a:solidFill>
              </a:rPr>
              <a:t>Код, который работает в </a:t>
            </a:r>
            <a:r>
              <a:rPr lang="en-US" sz="4800" dirty="0" smtClean="0">
                <a:solidFill>
                  <a:schemeClr val="tx1"/>
                </a:solidFill>
              </a:rPr>
              <a:t>production</a:t>
            </a:r>
            <a:endParaRPr lang="ru-RU" sz="4800" dirty="0" err="1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893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0232E-6 -1.85185E-7 L -0.64106 -0.16667 " pathEditMode="relative" rAng="0" ptsTypes="AA">
                                      <p:cBhvr>
                                        <p:cTn id="20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53" y="-83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06993E-6 -3.14815E-6 L -0.43818 -0.08692 " pathEditMode="relative" rAng="0" ptsTypes="AA">
                                      <p:cBhvr>
                                        <p:cTn id="22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09" y="-435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68781E-8 -1.85185E-7 L -0.53278 -0.05382 " pathEditMode="relative" rAng="0" ptsTypes="AA">
                                      <p:cBhvr>
                                        <p:cTn id="24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642" y="-269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12188E-6 -2.77778E-6 L -0.54762 -0.11273 " pathEditMode="relative" rAng="0" ptsTypes="AA">
                                      <p:cBhvr>
                                        <p:cTn id="26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85" y="-5637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47542E-6 -0.00208 L -0.50329 -0.00301 " pathEditMode="relative" rAng="0" ptsTypes="AA">
                                      <p:cBhvr>
                                        <p:cTn id="28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64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9" grpId="0" animBg="1"/>
      <p:bldP spid="9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9" grpId="0" animBg="1"/>
      <p:bldP spid="19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 что нам платят деньги?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8</a:t>
            </a:fld>
            <a:endParaRPr lang="ru-RU"/>
          </a:p>
        </p:txBody>
      </p:sp>
      <p:cxnSp>
        <p:nvCxnSpPr>
          <p:cNvPr id="9" name="Прямая со стрелкой 8"/>
          <p:cNvCxnSpPr/>
          <p:nvPr/>
        </p:nvCxnSpPr>
        <p:spPr>
          <a:xfrm>
            <a:off x="1124806" y="8766000"/>
            <a:ext cx="21369600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lg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0204806" y="9113701"/>
            <a:ext cx="20185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 smtClean="0">
                <a:solidFill>
                  <a:sysClr val="windowText" lastClr="000000"/>
                </a:solidFill>
              </a:rPr>
              <a:t>Время</a:t>
            </a:r>
          </a:p>
        </p:txBody>
      </p:sp>
      <p:sp>
        <p:nvSpPr>
          <p:cNvPr id="11" name="Овал 10"/>
          <p:cNvSpPr>
            <a:spLocks noChangeAspect="1"/>
          </p:cNvSpPr>
          <p:nvPr/>
        </p:nvSpPr>
        <p:spPr>
          <a:xfrm>
            <a:off x="5322406" y="6858000"/>
            <a:ext cx="540000" cy="540000"/>
          </a:xfrm>
          <a:prstGeom prst="ellipse">
            <a:avLst/>
          </a:prstGeom>
          <a:solidFill>
            <a:schemeClr val="bg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5325812" y="6858000"/>
            <a:ext cx="17168594" cy="540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 err="1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959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Production </a:t>
            </a:r>
            <a:r>
              <a:rPr lang="ru-RU" dirty="0" smtClean="0"/>
              <a:t>надо поддерживать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ru-RU" dirty="0" smtClean="0"/>
              <a:t>Мониторинги</a:t>
            </a:r>
          </a:p>
          <a:p>
            <a:pPr lvl="2"/>
            <a:r>
              <a:rPr lang="ru-RU" dirty="0" smtClean="0"/>
              <a:t>Тесты</a:t>
            </a:r>
          </a:p>
          <a:p>
            <a:pPr lvl="2"/>
            <a:r>
              <a:rPr lang="ru-RU" dirty="0" smtClean="0"/>
              <a:t>Специальные отладочные и исследовательские инструменты</a:t>
            </a:r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C03D3-FA44-40EC-9A21-1FC4FEA3E22E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8609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Yandex_show_2016">
  <a:themeElements>
    <a:clrScheme name="Гиперссылка 2">
      <a:dk1>
        <a:srgbClr val="000000"/>
      </a:dk1>
      <a:lt1>
        <a:srgbClr val="FFFFFF"/>
      </a:lt1>
      <a:dk2>
        <a:srgbClr val="FFCC00"/>
      </a:dk2>
      <a:lt2>
        <a:srgbClr val="FF0000"/>
      </a:lt2>
      <a:accent1>
        <a:srgbClr val="3878BE"/>
      </a:accent1>
      <a:accent2>
        <a:srgbClr val="8FD541"/>
      </a:accent2>
      <a:accent3>
        <a:srgbClr val="72C3E0"/>
      </a:accent3>
      <a:accent4>
        <a:srgbClr val="FC6867"/>
      </a:accent4>
      <a:accent5>
        <a:srgbClr val="FB7600"/>
      </a:accent5>
      <a:accent6>
        <a:srgbClr val="9E64A9"/>
      </a:accent6>
      <a:hlink>
        <a:srgbClr val="000000"/>
      </a:hlink>
      <a:folHlink>
        <a:srgbClr val="000000"/>
      </a:folHlink>
    </a:clrScheme>
    <a:fontScheme name="Custom 1">
      <a:majorFont>
        <a:latin typeface="Yandex Sans Text Regular"/>
        <a:ea typeface=""/>
        <a:cs typeface=""/>
      </a:majorFont>
      <a:minorFont>
        <a:latin typeface="Yandex Sans Text Light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38100">
          <a:solidFill>
            <a:schemeClr val="tx1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4800" dirty="0" err="1" smtClean="0">
            <a:solidFill>
              <a:sysClr val="windowText" lastClr="00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Цвет 3">
      <a:dk1>
        <a:srgbClr val="000000"/>
      </a:dk1>
      <a:lt1>
        <a:srgbClr val="FFFFFF"/>
      </a:lt1>
      <a:dk2>
        <a:srgbClr val="FFCC00"/>
      </a:dk2>
      <a:lt2>
        <a:srgbClr val="FF0000"/>
      </a:lt2>
      <a:accent1>
        <a:srgbClr val="3878BE"/>
      </a:accent1>
      <a:accent2>
        <a:srgbClr val="8FD541"/>
      </a:accent2>
      <a:accent3>
        <a:srgbClr val="72C3E0"/>
      </a:accent3>
      <a:accent4>
        <a:srgbClr val="FC6767"/>
      </a:accent4>
      <a:accent5>
        <a:srgbClr val="FB7600"/>
      </a:accent5>
      <a:accent6>
        <a:srgbClr val="9E64A9"/>
      </a:accent6>
      <a:hlink>
        <a:srgbClr val="000000"/>
      </a:hlink>
      <a:folHlink>
        <a:srgbClr val="000000"/>
      </a:folHlink>
    </a:clrScheme>
    <a:fontScheme name="Custom 1">
      <a:majorFont>
        <a:latin typeface="Yandex Sans Text Regular"/>
        <a:ea typeface=""/>
        <a:cs typeface=""/>
      </a:majorFont>
      <a:minorFont>
        <a:latin typeface="Yandex Sans Text Light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50800"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5000" dirty="0" err="1" smtClean="0">
            <a:solidFill>
              <a:sysClr val="windowText" lastClr="00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35590</TotalTime>
  <Words>1451</Words>
  <Application>Microsoft Office PowerPoint</Application>
  <PresentationFormat>Произвольный</PresentationFormat>
  <Paragraphs>525</Paragraphs>
  <Slides>61</Slides>
  <Notes>0</Notes>
  <HiddenSlides>2</HiddenSlides>
  <MMClips>1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61</vt:i4>
      </vt:variant>
    </vt:vector>
  </HeadingPairs>
  <TitlesOfParts>
    <vt:vector size="72" baseType="lpstr">
      <vt:lpstr>Arial</vt:lpstr>
      <vt:lpstr>Calibri</vt:lpstr>
      <vt:lpstr>Impact</vt:lpstr>
      <vt:lpstr>InputMono</vt:lpstr>
      <vt:lpstr>Times New Roman</vt:lpstr>
      <vt:lpstr>Verdana</vt:lpstr>
      <vt:lpstr>Yandex Sans Text Light</vt:lpstr>
      <vt:lpstr>Yandex Sans Text Regular</vt:lpstr>
      <vt:lpstr>Yandex Sans Text Thin</vt:lpstr>
      <vt:lpstr>Yandex_show_2016</vt:lpstr>
      <vt:lpstr>Office Theme</vt:lpstr>
      <vt:lpstr>Презентация PowerPoint</vt:lpstr>
      <vt:lpstr>Презентация PowerPoint</vt:lpstr>
      <vt:lpstr>Фитнес для вашего кода: как держать его в форме</vt:lpstr>
      <vt:lpstr>Вместо введения</vt:lpstr>
      <vt:lpstr>Что такое код нашего проекта?</vt:lpstr>
      <vt:lpstr>За что нам платят деньги?</vt:lpstr>
      <vt:lpstr>За что нам платят деньги?</vt:lpstr>
      <vt:lpstr>За что нам платят деньги?</vt:lpstr>
      <vt:lpstr>Production надо поддерживать</vt:lpstr>
      <vt:lpstr>Что такое код нашего проекта?</vt:lpstr>
      <vt:lpstr>Презентация PowerPoint</vt:lpstr>
      <vt:lpstr>Большая картина</vt:lpstr>
      <vt:lpstr>Презентация PowerPoint</vt:lpstr>
      <vt:lpstr>Minimize coupling, maximize cohesion</vt:lpstr>
      <vt:lpstr>Coupling и cohesion в жизни</vt:lpstr>
      <vt:lpstr>Coupling и cohesion в коде</vt:lpstr>
      <vt:lpstr>Биллинг для мобильного оператора</vt:lpstr>
      <vt:lpstr>Код для production </vt:lpstr>
      <vt:lpstr>Презентация PowerPoint</vt:lpstr>
      <vt:lpstr>Презентация PowerPoint</vt:lpstr>
      <vt:lpstr>Презентация PowerPoint</vt:lpstr>
      <vt:lpstr>Текущая схема кода</vt:lpstr>
      <vt:lpstr>Coupling повсюду</vt:lpstr>
      <vt:lpstr>Протестируем перед релизом</vt:lpstr>
      <vt:lpstr>Презентация PowerPoint</vt:lpstr>
      <vt:lpstr>Презентация PowerPoint</vt:lpstr>
      <vt:lpstr>Презентация PowerPoint</vt:lpstr>
      <vt:lpstr>Презентация PowerPoint</vt:lpstr>
      <vt:lpstr>Структура кода</vt:lpstr>
      <vt:lpstr>Мы частично заменили coupling…</vt:lpstr>
      <vt:lpstr>… на cohesion</vt:lpstr>
      <vt:lpstr>Выкатили в production, хотим мониторинг</vt:lpstr>
      <vt:lpstr>Считаем количество отправленных SMS</vt:lpstr>
      <vt:lpstr>Презентация PowerPoint</vt:lpstr>
      <vt:lpstr>Считаем количество отправленных SMS</vt:lpstr>
      <vt:lpstr>Презентация PowerPoint</vt:lpstr>
      <vt:lpstr>Презентация PowerPoint</vt:lpstr>
      <vt:lpstr>Презентация PowerPoint</vt:lpstr>
      <vt:lpstr>Считаем, сколько денег потратил клиент</vt:lpstr>
      <vt:lpstr>Презентация PowerPoint</vt:lpstr>
      <vt:lpstr>Структура кода</vt:lpstr>
      <vt:lpstr>Добавили мониторинг</vt:lpstr>
      <vt:lpstr>Теперь хотим проводить исследования</vt:lpstr>
      <vt:lpstr>Теперь хотим проводить исследования</vt:lpstr>
      <vt:lpstr>Класс Billing нам не поможет</vt:lpstr>
      <vt:lpstr>Заменим coupling на cohesion</vt:lpstr>
      <vt:lpstr>Презентация PowerPoint</vt:lpstr>
      <vt:lpstr>Сплотим компоненты вместе</vt:lpstr>
      <vt:lpstr>Презентация PowerPoint</vt:lpstr>
      <vt:lpstr>Мы прошли путь от coupling’а…</vt:lpstr>
      <vt:lpstr>… к cohesion</vt:lpstr>
      <vt:lpstr>Особенности «большой картины»</vt:lpstr>
      <vt:lpstr>Minimize coupling, maximize cohesion сразу!</vt:lpstr>
      <vt:lpstr>Презентация PowerPoint</vt:lpstr>
      <vt:lpstr>Презентация PowerPoint</vt:lpstr>
      <vt:lpstr>Minimize coupling, maximize cohesion сразу!</vt:lpstr>
      <vt:lpstr>Недостатки применения принципа MCMC</vt:lpstr>
      <vt:lpstr>Достоинства применения принципа MCMC</vt:lpstr>
      <vt:lpstr>Презентация PowerPoint</vt:lpstr>
      <vt:lpstr>Bonus track – cohesion в детстве</vt:lpstr>
      <vt:lpstr>Заголовок, текст и код</vt:lpstr>
    </vt:vector>
  </TitlesOfParts>
  <Manager>Maria Kutuzova</Manager>
  <Company>Yandex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>show_YST</dc:subject>
  <dc:creator>presentation</dc:creator>
  <cp:keywords/>
  <dc:description/>
  <cp:lastModifiedBy>Ilia Shishkov</cp:lastModifiedBy>
  <cp:revision>1077</cp:revision>
  <dcterms:created xsi:type="dcterms:W3CDTF">2014-09-09T08:22:07Z</dcterms:created>
  <dcterms:modified xsi:type="dcterms:W3CDTF">2017-02-16T14:48:36Z</dcterms:modified>
  <cp:category>presentation technology</cp:category>
</cp:coreProperties>
</file>